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74" r:id="rId10"/>
    <p:sldId id="275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8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02DE-1C61-4055-9905-BECC1BEA8D79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DB60-304A-482A-A598-EBD465A4C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5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02DE-1C61-4055-9905-BECC1BEA8D79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DB60-304A-482A-A598-EBD465A4C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02DE-1C61-4055-9905-BECC1BEA8D79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DB60-304A-482A-A598-EBD465A4C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E970CBB1-3F25-44EF-A6B8-2219DE80F1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Arc 220">
            <a:extLst>
              <a:ext uri="{FF2B5EF4-FFF2-40B4-BE49-F238E27FC236}">
                <a16:creationId xmlns:a16="http://schemas.microsoft.com/office/drawing/2014/main" id="{32E2B889-41FC-4724-93F6-48A4DEF90230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6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7F98B0-1969-4B0D-B39C-719F77064B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A0175121-4C90-40A9-B147-E4149E5190AE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50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858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02DE-1C61-4055-9905-BECC1BEA8D79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DB60-304A-482A-A598-EBD465A4C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02DE-1C61-4055-9905-BECC1BEA8D79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DB60-304A-482A-A598-EBD465A4C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9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02DE-1C61-4055-9905-BECC1BEA8D79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DB60-304A-482A-A598-EBD465A4C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4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02DE-1C61-4055-9905-BECC1BEA8D79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DB60-304A-482A-A598-EBD465A4C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02DE-1C61-4055-9905-BECC1BEA8D79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DB60-304A-482A-A598-EBD465A4C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7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02DE-1C61-4055-9905-BECC1BEA8D79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DB60-304A-482A-A598-EBD465A4C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02DE-1C61-4055-9905-BECC1BEA8D79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DB60-304A-482A-A598-EBD465A4C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9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02DE-1C61-4055-9905-BECC1BEA8D79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2DB60-304A-482A-A598-EBD465A4C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2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402DE-1C61-4055-9905-BECC1BEA8D79}" type="datetimeFigureOut">
              <a:rPr lang="en-US" smtClean="0"/>
              <a:t>12-Nov-19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2DB60-304A-482A-A598-EBD465A4C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1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221900" y="1914218"/>
            <a:ext cx="5610577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Cyrl-RS" altLang="ko-KR" sz="4400" dirty="0" smtClean="0">
                <a:solidFill>
                  <a:schemeClr val="bg1"/>
                </a:solidFill>
                <a:cs typeface="Arial" pitchFamily="34" charset="0"/>
              </a:rPr>
              <a:t>Машинско учење над базама података</a:t>
            </a:r>
            <a:endParaRPr lang="ko-KR" alt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27CFAF-7CCE-44BB-AF72-C1F244779008}"/>
              </a:ext>
            </a:extLst>
          </p:cNvPr>
          <p:cNvGrpSpPr/>
          <p:nvPr/>
        </p:nvGrpSpPr>
        <p:grpSpPr>
          <a:xfrm>
            <a:off x="361896" y="1498187"/>
            <a:ext cx="5389197" cy="3861625"/>
            <a:chOff x="2491486" y="2166705"/>
            <a:chExt cx="4786450" cy="3429727"/>
          </a:xfrm>
          <a:solidFill>
            <a:schemeClr val="bg1"/>
          </a:solidFill>
        </p:grpSpPr>
        <p:grpSp>
          <p:nvGrpSpPr>
            <p:cNvPr id="16" name="Graphic 166">
              <a:extLst>
                <a:ext uri="{FF2B5EF4-FFF2-40B4-BE49-F238E27FC236}">
                  <a16:creationId xmlns:a16="http://schemas.microsoft.com/office/drawing/2014/main" id="{76D1291D-A11D-4617-ACBA-1EB139B4784E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0C3E7658-13F9-4CBF-AEBE-89CAA6F8F54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1216653-ACFD-4626-BFCB-8D8BE8D02F14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A5CCD930-C3E6-48FA-A447-1EF7D945F32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82BFDAAB-DF19-4F7A-B787-7EECCB733C0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F437D5C5-EE11-43BB-8CFE-7DBEE78813D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33FE45C7-7743-4279-9599-CFD691F575D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45E7C030-0A90-48B1-937F-520F1B809878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3BDE8C39-785B-46E9-AAF8-25DC0AC99815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7D2CFCE9-4A76-4C62-AE02-F9D55300A53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47D7CCC1-F881-4ABF-AECE-D88DBC94EFC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94DE75FA-1EA7-4225-A57A-25BDB3025F0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1279FD30-1398-48F1-A83C-BFF6FCEC513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CBC0C658-C164-4854-B9CA-48A7CE2357A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DD35EAA-05AE-467C-8616-2A559406A9B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C293E587-D473-40B1-9D2C-47C318FDEB1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28CFF37B-A016-4F71-A8E3-FBFE29F03E9B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85DBBD7E-EF65-47BA-80AE-33A4F245A9E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CC42ECB2-55FD-4854-AB69-0D3E661F3F98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9A1734F4-3CAA-48BF-BA98-9A10C038B700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CE1322D1-740B-4847-88F0-6EC72D2F41E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30F04740-12EB-497B-8B91-51D4B31E7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8ECA97C9-D664-4952-9EC2-18F60B03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15AE8B53-1976-4CC1-8501-44A62C40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20" name="Graphic 166">
              <a:extLst>
                <a:ext uri="{FF2B5EF4-FFF2-40B4-BE49-F238E27FC236}">
                  <a16:creationId xmlns:a16="http://schemas.microsoft.com/office/drawing/2014/main" id="{8D1099EE-B7D4-471F-BF10-B35A2B31867D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3CDC641A-4F40-4017-BD1B-202F1575353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0ED0D901-344C-4A93-B612-ACF6ABD620B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D76E62BE-68EA-401C-92CA-3588760BF1B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4A2DB005-CDA6-49F9-A1A0-159D3B4FF43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BE6DB662-7BE4-408B-8D05-2F00EA92E9AA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ABF88796-79B6-4671-B97D-210D5B3B95E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AC6B51A1-D75D-461D-ACE9-383CE899A2C4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3B86DBE1-D05E-4718-AD02-9F8C213E57A3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B5A3C0A-F51C-406C-903A-81EC28413ED3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CA2672FA-B090-443C-B8A7-37F5F9E30E4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6532AE46-43A4-4B05-9928-DD3C0E4ED06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D344CFFD-4038-43A9-A5CA-5B07A92C928F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24B330C-474E-4999-BA9B-8F048E81DC7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FA1AEEF2-F04B-45A5-9054-A46D60512E5D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137509FC-32AF-4044-A39F-219F1F3C00F0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FE839D09-DE1A-4E16-A06E-0D4B748DD1C5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9ABAC86-6FA1-49A0-9795-68885474762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00D4050-0144-4A34-8927-846E6A2EA3F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EBC56B67-1AC9-4E2C-997D-0A7334E794D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97E33E8-0E89-4392-B96A-C698A4C4F6F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aphic 166">
              <a:extLst>
                <a:ext uri="{FF2B5EF4-FFF2-40B4-BE49-F238E27FC236}">
                  <a16:creationId xmlns:a16="http://schemas.microsoft.com/office/drawing/2014/main" id="{F9141121-0887-4503-8F6F-E910C6356BEF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BFE743C3-C9CB-4F8D-B83C-FFD63D87EA7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3A02079A-A908-4D69-9E5C-27041294C01D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82CA9E4E-E851-4F0C-8944-4E54BF49EF16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01AC133-BFF8-4799-8BC0-258CEF5959E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E0A308CB-E865-4BE4-835E-67F5AFD8E08C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BBFE1FF2-4B02-470F-9692-611D559364FA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0A4245A-9E01-4413-A377-4DE08CE1934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8BDBAE93-F6C7-4BBA-8648-68BE38BB7E84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03CCA2E8-9C2A-4C3B-B0A4-ACBB56BEB9C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039D8114-8423-4F98-9353-D80A9E17B560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D8B688EA-5247-47BB-B46C-05D54295EE5D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5985AD2D-D780-4BA6-8F3B-D6125630D344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E5199ED-47F4-4AA8-A405-9F43533E65E2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B32631E-A1E2-433A-8EF4-2568546E869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C5E6474F-FE3E-4FE3-8ED7-9AC852164B5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25A8DCEA-F6D5-4023-A567-5E049C3A12E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AF05903D-B940-468C-B78D-F95F0FC28FC1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BC974302-55EB-4179-A85C-4253093217A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9196BBF4-D47A-46DA-A8BE-90951167D054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E23214B6-1C4F-4C8B-B030-25C78163DF8C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c 234">
              <a:extLst>
                <a:ext uri="{FF2B5EF4-FFF2-40B4-BE49-F238E27FC236}">
                  <a16:creationId xmlns:a16="http://schemas.microsoft.com/office/drawing/2014/main" id="{0E8BC87D-2319-4EA6-B5B3-DDC5ED3EF8F9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  <a:grpFill/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452A628C-535B-4754-8D97-5EF9FC4A41D3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B020DC91-F1DB-4F7C-8FAD-8D2F402DB394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F6169FD2-C218-4A00-AF51-A9D59F0BE4AC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9405F4BC-7B95-4DCB-B588-18BA5EDA0A36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475A5F7C-EAB1-4B94-B467-7E40E073BD6E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588CC3B2-437A-46FC-BF4E-9FB61FE4973A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166">
              <a:extLst>
                <a:ext uri="{FF2B5EF4-FFF2-40B4-BE49-F238E27FC236}">
                  <a16:creationId xmlns:a16="http://schemas.microsoft.com/office/drawing/2014/main" id="{F395EF3D-BCFF-4BDA-A136-F3ED3193C979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090CE62D-4354-4DA9-8B3D-ADB230BBCE65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406C90-0CD1-4539-B84B-AAEF11219B1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8A614C4-57FF-4D59-B082-3DE73F78FBC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B97D19A5-209D-458C-B2CE-A9B96792D2D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9C778A36-9280-4E18-87A5-C28A322B9F1E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1C30A4CA-403E-4D76-99C6-A2460E109FEE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3D6A0DE6-8215-44CE-858E-554564A3DBA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443681FF-EAB2-40D4-ABBB-348FA45228B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59C4C46-1F53-4756-B0C3-28A9C2C5231B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01D6716-8E57-4D4B-BF98-02539AEDEE2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9F97FBC-5636-4ADD-A2AE-A4EBBA06EA88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44076DDC-7E6F-48CF-8606-FB9B9304D1E9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FA21E20B-BA80-44E2-BAD4-D7074C7EE4B0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B4C7D4B5-B4AA-4AA9-BD57-7D8D8F22134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B00AF39C-D107-404C-A81D-C80709F4A833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2C86537A-A636-4F9B-A44B-F82BF4DBFD1C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4268C19B-7D5C-4751-9E7F-1EF92882C0EF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1CDF8655-1534-4557-AB56-575CDACF01B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73B7697A-913B-4B31-8445-898BFEBE1C7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71031A19-1A7C-4901-966B-5346553B35C1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3">
              <a:extLst>
                <a:ext uri="{FF2B5EF4-FFF2-40B4-BE49-F238E27FC236}">
                  <a16:creationId xmlns:a16="http://schemas.microsoft.com/office/drawing/2014/main" id="{A11F8951-D580-4389-8CEC-94BFFE8B462E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grpFill/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652FEE1-5D21-4162-850A-023CFB4ABDFA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21A7032-4210-4948-8AA7-82671C232F79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FADED69-6170-4C5E-80CE-3C1F5E0125EA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04C4903-4291-4B86-AEBD-DBB246FAE01D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E6B3CF6-2811-4E64-AB8C-1BCEBC432F0D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4A18E7B-6A5E-439A-950C-D24B1A57FF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8EE48EF-3528-49E6-BE95-FD71748CB1DB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3F8C2AB-1474-4D19-8F9D-C95FB8620184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F8ACD57-7FE0-49D4-95B9-532A99819F8C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584B00E-9B2D-4C79-8631-88F8B901AF16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A04A99C-43CA-4D08-9874-917C9491BAFB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969B493-6C24-468D-B452-55DCC56546F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4F31F34-3E80-44CB-8583-7F8A36CFF232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F223C60-188E-49FC-AD18-163F73C3EAB5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04AF744-B4F5-4145-A113-D9876D5CFC10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50B4BB1-5D23-49BD-82BC-35D3DCDFE246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0E5B37A-1BB2-472D-B176-ABE1116F244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13B717E-9DBC-49FF-912A-C05DAA8992AF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EFE2F74-B037-4337-8DE2-3000F72805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F5B4E6C-5E23-4AAC-9C68-CA945BA9C2F2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4AD5165-C08D-477D-80DC-A719D2044DD0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2A8D20B-1A5D-49B7-8A34-32B03993A1CB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7E613D9-3BB1-4543-953F-5057185EB1A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0207523-EE14-42DB-8279-9BAE73CE8B3D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2080175-49BF-43BC-9CC0-A435D947869C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C9268F1-F46A-4805-884D-CA88A2F1006A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FE25E3C-C9B2-41BD-9727-EC76C0B3DEF3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041F865-C946-41C9-95D9-31420B1F04FC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1A31480-EEC2-438C-9B69-CD7870676EC9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F2DEF52-A27C-4E23-A031-8BBAA6F799E1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F365CE0-D26C-4FFE-AD62-CEE7CCEAA690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CDF836D-FA76-4532-8E91-1ED01A061322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3BB298A-41BD-4F46-A885-398B760E6553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2306094-61E7-46D2-B561-7C18DAE7EB75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D83547C-9F3E-4095-98F1-92AE1E3F4189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3F74F95-A183-417F-8E87-187DFC41239A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6818A00-6CB4-4F70-BF13-5C967EE7EC25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163BAE2-AD65-442E-90B9-6C6E661E2B63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A17A58E-565B-4529-B31B-370429B14419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BDA53D05-15C6-49FB-AEA6-678A811EF5B7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278BD38-1F79-4406-9F3C-9BF595192E7B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E637A85-B58A-44C2-98B0-DFC164AD3465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5579501-5E52-4D11-A2D3-12B09C2949B0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440BB581-3D25-40D7-8360-6ED7A9F2BF2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E7E0F58-2811-4E1E-9BA2-99B133063569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F0DB081-26B8-4209-A46A-F8810AAA7834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03EACFA-2B27-4F1E-9DD1-A0BD6FADBD06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05AA606-61A6-48B5-899C-0B6ABBD96C4B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D78F833-70B1-4B96-A07A-D8701E340F12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4F308DD-6BE0-4F14-80E4-F0C9697BD96F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45E6BCE-38E7-4548-9BB7-F4EDA3FE7B51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CF979A80-C1A1-4A27-91DF-4FD4C5BB88AE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37E6589-EA54-4209-8C4A-F82EC3F15733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164D8A6-B01E-4C3D-BCFB-72F38638AF47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9965FAC-8158-4729-B6B0-9A06B1A490FE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A513717-B175-4821-AFF8-2B8E1B793E2F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148B944-1414-4863-9FA1-95547CFE6FFD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83AF7CD-A3CE-4FE6-8C3F-8468103C1A5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BF250EB3-11B0-4200-8FA4-193A1C0AC2D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BEF3E2C-37DC-40C6-AD5E-47CBCE9E2A3A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063E0395-EE72-47CC-8488-940D040EDC5E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DF58809F-011F-4AA7-B502-3D47F13B44D8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8717AF7-779B-4DF3-9CEF-D586EA470431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BCD6C76-6AE2-4763-B46B-4EE431766134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C7FBF5C-A49A-4D31-9A21-76B56C0DF3FA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AF5C66F-C19C-450F-A636-6856995E3F7D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384F53D1-48F2-47B4-8E4A-D6F6B605C6C6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5CF9297-99C2-4BC0-ABD8-D607405790BE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162E1B38-3F97-4CB8-A3A8-A89FA5899E7A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1D72538-A8E6-48F9-ABB7-57ACC84A1A7B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F0E606A-1CD1-4D71-A8A7-77C422D8DAC1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3CE38DB-DA89-4531-8B4A-699958CF1E2B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F056790B-1E88-4771-825C-AFB0FF4579B1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DCA4795-58C0-473D-B81C-0E6C59291180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0B40C1B-35AA-4555-A89F-3305352E9EA3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70363258-5BBC-4FE2-B802-9B019DB20F56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7B7557A3-3661-4E9C-B39D-B03D062E8A8B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1EF6EE7F-D70D-4736-BFA3-199FCDE19DDA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6B602B8-A178-473D-9F5A-9BB397626ED8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AA2A7CD-5FB1-4292-9095-694F1352559F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B331F04C-AABC-46B3-9D30-EDF68C64F8C0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7235F60-C42B-4C0A-9707-6FAF81FCFFCC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131FE774-C36F-42A3-9EBC-D78F2B8E66E9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76E5FE6F-1815-42A7-92B3-2214557950EF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063DB948-4DDD-40EA-9BEC-159B7B2B96F2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9D889E67-9BDF-4941-9166-1DEB1341ADB3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83D47A6-5339-44D9-85F0-E489305859C1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4D5390E-FE16-41A4-AE2A-BDC6F254E607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1772A60-B0C3-4E82-89A7-7096F64D356B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2FA24F3-62B4-45E3-9852-D08BB6C61255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825EB378-46F3-4C03-9FFB-70A6592F630D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5C21F35-CEFA-4E95-8703-7E445539EF1A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A6123DE7-894E-44BC-A019-4A0E48BA1A98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AAC02D98-A389-41B3-94A9-9A1EA77A1A00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7CDA0F-709A-492B-BBCB-FBFACCF3F549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3627F75-98E4-465F-A96E-B2FB320B52A8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8C005081-D1EC-4280-AFE2-3B673E4245B1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6804D91-5A0B-4CB7-9792-1B892F9B65E6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4D873E1D-C603-4CC0-A1C2-243299E92E7A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F6447D3D-5002-461D-8A84-96A8899CCDE8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02EC40E-F8ED-4C3C-9234-BA5A2989617A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07DCA0C-E754-4444-9CC7-952E80F01784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CFDFB5BA-246B-4861-8FD6-F790247D9CB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567EAA1-16A6-446E-9EF3-E1270C2E53D7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B2374CA-A86D-4043-9B23-8455AF8FD116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BBF6987C-EFB0-4EEF-BF5C-0B1A2F4A8FD3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A76F792A-A0BC-4D31-8420-C7F90375C47E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45C72C2F-982B-4F14-88AB-4DEE7B514624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3AB0B20-B639-45F2-AD68-B4462E2825C0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77A11A1E-8668-4F38-B7F3-1D2A7EB22124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EFE919F-ECB2-4DF2-B268-42A81035A446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61C552B6-20FB-4164-B02F-9F7296634698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BFDFA48E-28A3-47EE-88D3-A1B3A0350F9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05C80387-3C62-4353-922D-D20F3B695D5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E312E3F1-EB06-4A69-82B4-4FF9E3EECBD4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E84F926E-1985-4734-88C3-3B51A1D2977B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7074AE5E-2655-4AD5-B49B-3CBF0460C7AD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C42794B9-B7BF-4A9C-A4EF-876E14808839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ECA5C001-B79E-4A68-B6F4-91C0CD156BF0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17F78D5-68DE-4EF3-9B18-BF7FC6130097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163E4C1-E447-4A7D-A6E3-7B369DE270B7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F344D6E2-1683-4BCB-AFB5-02420C030787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700609A4-DCEF-48E7-88F0-DC5E92F8471B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A842D0B0-40C1-4CD2-BDF8-00EF192D3251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A4E4E510-8FCC-4B94-B207-6D3192A74736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7F2F02FC-DB61-49B5-BA26-4ECA647BA5A6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58CA6A97-8110-46C6-9413-6571D0C83ABB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9" y="135763"/>
            <a:ext cx="2033156" cy="416184"/>
          </a:xfrm>
          <a:prstGeom prst="rect">
            <a:avLst/>
          </a:prstGeom>
        </p:spPr>
      </p:pic>
      <p:sp>
        <p:nvSpPr>
          <p:cNvPr id="240" name="TextBox 239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4974822" y="6464234"/>
            <a:ext cx="27174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Cyrl-RS" altLang="ko-KR" sz="1200" dirty="0" smtClean="0">
                <a:solidFill>
                  <a:schemeClr val="bg1"/>
                </a:solidFill>
                <a:cs typeface="Arial" pitchFamily="34" charset="0"/>
              </a:rPr>
              <a:t>Крагујевац, новембар 2019. године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4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56" y="1758417"/>
            <a:ext cx="9330896" cy="486682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60A562B-33CB-42DE-9C87-CBA5F59FE7EF}"/>
              </a:ext>
            </a:extLst>
          </p:cNvPr>
          <p:cNvSpPr txBox="1"/>
          <p:nvPr/>
        </p:nvSpPr>
        <p:spPr>
          <a:xfrm>
            <a:off x="539425" y="516387"/>
            <a:ext cx="402426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Cyrl-RS" altLang="ko-K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Архитектура Анализе новинских</a:t>
            </a:r>
          </a:p>
          <a:p>
            <a:r>
              <a:rPr lang="sr-Cyrl-RS" altLang="ko-K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чланака</a:t>
            </a:r>
            <a:endParaRPr lang="ko-KR" altLang="en-US" sz="3200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2" name="Graphic 421">
            <a:extLst>
              <a:ext uri="{FF2B5EF4-FFF2-40B4-BE49-F238E27FC236}">
                <a16:creationId xmlns:a16="http://schemas.microsoft.com/office/drawing/2014/main" id="{66D1647E-1253-4096-B9BB-6DBFC5985D1D}"/>
              </a:ext>
            </a:extLst>
          </p:cNvPr>
          <p:cNvGrpSpPr/>
          <p:nvPr/>
        </p:nvGrpSpPr>
        <p:grpSpPr>
          <a:xfrm>
            <a:off x="539425" y="4239490"/>
            <a:ext cx="1252360" cy="2460568"/>
            <a:chOff x="4348215" y="-3215"/>
            <a:chExt cx="3492933" cy="6862716"/>
          </a:xfrm>
          <a:solidFill>
            <a:schemeClr val="accent1"/>
          </a:solidFill>
        </p:grpSpPr>
        <p:sp>
          <p:nvSpPr>
            <p:cNvPr id="39" name="Freeform: Shape 182">
              <a:extLst>
                <a:ext uri="{FF2B5EF4-FFF2-40B4-BE49-F238E27FC236}">
                  <a16:creationId xmlns:a16="http://schemas.microsoft.com/office/drawing/2014/main" id="{4612CC4F-00F8-4E86-AC03-277A064DCDED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: Shape 183">
              <a:extLst>
                <a:ext uri="{FF2B5EF4-FFF2-40B4-BE49-F238E27FC236}">
                  <a16:creationId xmlns:a16="http://schemas.microsoft.com/office/drawing/2014/main" id="{41BC169A-A9F6-4772-9D64-4A0D5A2000B9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: Shape 184">
              <a:extLst>
                <a:ext uri="{FF2B5EF4-FFF2-40B4-BE49-F238E27FC236}">
                  <a16:creationId xmlns:a16="http://schemas.microsoft.com/office/drawing/2014/main" id="{27C49666-9C3B-4C4D-80C8-F551172C2AAE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: Shape 185">
              <a:extLst>
                <a:ext uri="{FF2B5EF4-FFF2-40B4-BE49-F238E27FC236}">
                  <a16:creationId xmlns:a16="http://schemas.microsoft.com/office/drawing/2014/main" id="{49692564-178C-42D7-8301-C2A73DFEDF54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: Shape 186">
              <a:extLst>
                <a:ext uri="{FF2B5EF4-FFF2-40B4-BE49-F238E27FC236}">
                  <a16:creationId xmlns:a16="http://schemas.microsoft.com/office/drawing/2014/main" id="{F6096DBF-2D46-4CAC-8F68-836DFD9083FF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: Shape 187">
              <a:extLst>
                <a:ext uri="{FF2B5EF4-FFF2-40B4-BE49-F238E27FC236}">
                  <a16:creationId xmlns:a16="http://schemas.microsoft.com/office/drawing/2014/main" id="{AAF47F95-3B62-4A44-85C8-8DF8D4B39D84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: Shape 189">
              <a:extLst>
                <a:ext uri="{FF2B5EF4-FFF2-40B4-BE49-F238E27FC236}">
                  <a16:creationId xmlns:a16="http://schemas.microsoft.com/office/drawing/2014/main" id="{7B119346-8718-46AD-AB4D-731B430CFAE6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: Shape 190">
              <a:extLst>
                <a:ext uri="{FF2B5EF4-FFF2-40B4-BE49-F238E27FC236}">
                  <a16:creationId xmlns:a16="http://schemas.microsoft.com/office/drawing/2014/main" id="{2D658ACB-181A-4CDF-9BB0-F6CA01411041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: Shape 191">
              <a:extLst>
                <a:ext uri="{FF2B5EF4-FFF2-40B4-BE49-F238E27FC236}">
                  <a16:creationId xmlns:a16="http://schemas.microsoft.com/office/drawing/2014/main" id="{68160216-A64A-4B08-AB27-51B1A9A7FED4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Freeform: Shape 192">
              <a:extLst>
                <a:ext uri="{FF2B5EF4-FFF2-40B4-BE49-F238E27FC236}">
                  <a16:creationId xmlns:a16="http://schemas.microsoft.com/office/drawing/2014/main" id="{479AC734-692B-486B-924F-9B09961A0A4A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: Shape 193">
              <a:extLst>
                <a:ext uri="{FF2B5EF4-FFF2-40B4-BE49-F238E27FC236}">
                  <a16:creationId xmlns:a16="http://schemas.microsoft.com/office/drawing/2014/main" id="{722814FB-B17A-42A7-956F-C41AA95B5D85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: Shape 194">
              <a:extLst>
                <a:ext uri="{FF2B5EF4-FFF2-40B4-BE49-F238E27FC236}">
                  <a16:creationId xmlns:a16="http://schemas.microsoft.com/office/drawing/2014/main" id="{91B719A6-0E44-4931-8B78-317FC9AEDB58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Freeform: Shape 195">
              <a:extLst>
                <a:ext uri="{FF2B5EF4-FFF2-40B4-BE49-F238E27FC236}">
                  <a16:creationId xmlns:a16="http://schemas.microsoft.com/office/drawing/2014/main" id="{9E19CDF6-FC09-45FA-9EE8-89397123E69E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Freeform: Shape 196">
              <a:extLst>
                <a:ext uri="{FF2B5EF4-FFF2-40B4-BE49-F238E27FC236}">
                  <a16:creationId xmlns:a16="http://schemas.microsoft.com/office/drawing/2014/main" id="{89D3359E-92CF-4BED-9EA0-BF69189CED1A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: Shape 197">
              <a:extLst>
                <a:ext uri="{FF2B5EF4-FFF2-40B4-BE49-F238E27FC236}">
                  <a16:creationId xmlns:a16="http://schemas.microsoft.com/office/drawing/2014/main" id="{C01FB20F-5CB4-4D28-B9AE-63495CA3F2EB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: Shape 198">
              <a:extLst>
                <a:ext uri="{FF2B5EF4-FFF2-40B4-BE49-F238E27FC236}">
                  <a16:creationId xmlns:a16="http://schemas.microsoft.com/office/drawing/2014/main" id="{CC92AA79-95F5-4114-8629-1E8D21E1809D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Freeform: Shape 199">
              <a:extLst>
                <a:ext uri="{FF2B5EF4-FFF2-40B4-BE49-F238E27FC236}">
                  <a16:creationId xmlns:a16="http://schemas.microsoft.com/office/drawing/2014/main" id="{410C9F0E-4E54-4B5A-8206-4425A0C112A6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Freeform: Shape 200">
              <a:extLst>
                <a:ext uri="{FF2B5EF4-FFF2-40B4-BE49-F238E27FC236}">
                  <a16:creationId xmlns:a16="http://schemas.microsoft.com/office/drawing/2014/main" id="{841D7FD1-1BCC-416F-92A8-5BB55584AEDD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Freeform: Shape 201">
              <a:extLst>
                <a:ext uri="{FF2B5EF4-FFF2-40B4-BE49-F238E27FC236}">
                  <a16:creationId xmlns:a16="http://schemas.microsoft.com/office/drawing/2014/main" id="{A3A72576-1F7A-4A30-BAE1-6C7551CDCDE4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Freeform: Shape 202">
              <a:extLst>
                <a:ext uri="{FF2B5EF4-FFF2-40B4-BE49-F238E27FC236}">
                  <a16:creationId xmlns:a16="http://schemas.microsoft.com/office/drawing/2014/main" id="{90F3344E-FCF9-4B89-B73E-B7F27235F69C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Freeform: Shape 203">
              <a:extLst>
                <a:ext uri="{FF2B5EF4-FFF2-40B4-BE49-F238E27FC236}">
                  <a16:creationId xmlns:a16="http://schemas.microsoft.com/office/drawing/2014/main" id="{24559B12-911B-4903-9243-84DDF39318F1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: Shape 204">
              <a:extLst>
                <a:ext uri="{FF2B5EF4-FFF2-40B4-BE49-F238E27FC236}">
                  <a16:creationId xmlns:a16="http://schemas.microsoft.com/office/drawing/2014/main" id="{3065E7F0-C006-4EDA-B807-B9DED2A5B5FC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: Shape 205">
              <a:extLst>
                <a:ext uri="{FF2B5EF4-FFF2-40B4-BE49-F238E27FC236}">
                  <a16:creationId xmlns:a16="http://schemas.microsoft.com/office/drawing/2014/main" id="{01DD118D-F99A-422F-A7EE-861AF02EBC72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: Shape 206">
              <a:extLst>
                <a:ext uri="{FF2B5EF4-FFF2-40B4-BE49-F238E27FC236}">
                  <a16:creationId xmlns:a16="http://schemas.microsoft.com/office/drawing/2014/main" id="{50DE283D-B13D-4B31-BAE4-851416AAB17F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Freeform: Shape 207">
              <a:extLst>
                <a:ext uri="{FF2B5EF4-FFF2-40B4-BE49-F238E27FC236}">
                  <a16:creationId xmlns:a16="http://schemas.microsoft.com/office/drawing/2014/main" id="{A233F4A7-22A3-4A7A-8D5F-4F526231644D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Freeform: Shape 208">
              <a:extLst>
                <a:ext uri="{FF2B5EF4-FFF2-40B4-BE49-F238E27FC236}">
                  <a16:creationId xmlns:a16="http://schemas.microsoft.com/office/drawing/2014/main" id="{06E67E6E-DD1B-4F3C-AA5E-29D0DDDC042F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Freeform: Shape 209">
              <a:extLst>
                <a:ext uri="{FF2B5EF4-FFF2-40B4-BE49-F238E27FC236}">
                  <a16:creationId xmlns:a16="http://schemas.microsoft.com/office/drawing/2014/main" id="{F9C32FBC-6B80-4355-83B2-35919EACA3C4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Freeform: Shape 210">
              <a:extLst>
                <a:ext uri="{FF2B5EF4-FFF2-40B4-BE49-F238E27FC236}">
                  <a16:creationId xmlns:a16="http://schemas.microsoft.com/office/drawing/2014/main" id="{AA02C0B4-C091-4B35-9E04-D1BC9111F370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Freeform: Shape 211">
              <a:extLst>
                <a:ext uri="{FF2B5EF4-FFF2-40B4-BE49-F238E27FC236}">
                  <a16:creationId xmlns:a16="http://schemas.microsoft.com/office/drawing/2014/main" id="{EA9A1110-3AC0-4490-8418-A6E94AB1B58C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: Shape 212">
              <a:extLst>
                <a:ext uri="{FF2B5EF4-FFF2-40B4-BE49-F238E27FC236}">
                  <a16:creationId xmlns:a16="http://schemas.microsoft.com/office/drawing/2014/main" id="{78832D97-FC67-4372-B982-6E3BB5E942F6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: Shape 213">
              <a:extLst>
                <a:ext uri="{FF2B5EF4-FFF2-40B4-BE49-F238E27FC236}">
                  <a16:creationId xmlns:a16="http://schemas.microsoft.com/office/drawing/2014/main" id="{4924FF50-F5D1-4EB9-BE47-299FBC5B4286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" name="Freeform: Shape 214">
              <a:extLst>
                <a:ext uri="{FF2B5EF4-FFF2-40B4-BE49-F238E27FC236}">
                  <a16:creationId xmlns:a16="http://schemas.microsoft.com/office/drawing/2014/main" id="{F0875ABD-4D2D-471E-9E33-B0E9D2836C46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Freeform: Shape 215">
              <a:extLst>
                <a:ext uri="{FF2B5EF4-FFF2-40B4-BE49-F238E27FC236}">
                  <a16:creationId xmlns:a16="http://schemas.microsoft.com/office/drawing/2014/main" id="{81EE9FDC-6EBF-452D-8C89-DEE22498364B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Freeform: Shape 216">
              <a:extLst>
                <a:ext uri="{FF2B5EF4-FFF2-40B4-BE49-F238E27FC236}">
                  <a16:creationId xmlns:a16="http://schemas.microsoft.com/office/drawing/2014/main" id="{5B3E90D2-F24C-4731-B76A-5F2CEAEF78D7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Freeform: Shape 217">
              <a:extLst>
                <a:ext uri="{FF2B5EF4-FFF2-40B4-BE49-F238E27FC236}">
                  <a16:creationId xmlns:a16="http://schemas.microsoft.com/office/drawing/2014/main" id="{3BDA6294-00E7-4DA2-9CED-121AB2B0697B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Freeform: Shape 218">
              <a:extLst>
                <a:ext uri="{FF2B5EF4-FFF2-40B4-BE49-F238E27FC236}">
                  <a16:creationId xmlns:a16="http://schemas.microsoft.com/office/drawing/2014/main" id="{30C87341-F1E2-453F-B9B8-EB1170D6CCB9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" name="Freeform: Shape 219">
              <a:extLst>
                <a:ext uri="{FF2B5EF4-FFF2-40B4-BE49-F238E27FC236}">
                  <a16:creationId xmlns:a16="http://schemas.microsoft.com/office/drawing/2014/main" id="{32CC15BB-11BB-4B69-8886-2D3A0B76AE27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" name="Freeform: Shape 220">
              <a:extLst>
                <a:ext uri="{FF2B5EF4-FFF2-40B4-BE49-F238E27FC236}">
                  <a16:creationId xmlns:a16="http://schemas.microsoft.com/office/drawing/2014/main" id="{867C8531-28BD-4F0A-AB3B-4CDFC40E8456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" name="Freeform: Shape 221">
              <a:extLst>
                <a:ext uri="{FF2B5EF4-FFF2-40B4-BE49-F238E27FC236}">
                  <a16:creationId xmlns:a16="http://schemas.microsoft.com/office/drawing/2014/main" id="{4BD4D6E4-5A7B-4A25-BEC3-71D9F447778F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Freeform: Shape 222">
              <a:extLst>
                <a:ext uri="{FF2B5EF4-FFF2-40B4-BE49-F238E27FC236}">
                  <a16:creationId xmlns:a16="http://schemas.microsoft.com/office/drawing/2014/main" id="{4FFD4F33-330A-4F1A-B095-3D812EDA8B69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Freeform: Shape 223">
              <a:extLst>
                <a:ext uri="{FF2B5EF4-FFF2-40B4-BE49-F238E27FC236}">
                  <a16:creationId xmlns:a16="http://schemas.microsoft.com/office/drawing/2014/main" id="{2C465BF5-D802-47BF-8C73-5B7D718D50AA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Freeform: Shape 224">
              <a:extLst>
                <a:ext uri="{FF2B5EF4-FFF2-40B4-BE49-F238E27FC236}">
                  <a16:creationId xmlns:a16="http://schemas.microsoft.com/office/drawing/2014/main" id="{7B932D1F-2F3C-449B-9F4B-37C3CDB6231D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" name="Freeform: Shape 225">
              <a:extLst>
                <a:ext uri="{FF2B5EF4-FFF2-40B4-BE49-F238E27FC236}">
                  <a16:creationId xmlns:a16="http://schemas.microsoft.com/office/drawing/2014/main" id="{34DFBAC2-60EF-4319-904D-84522864B21A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" name="Freeform: Shape 226">
              <a:extLst>
                <a:ext uri="{FF2B5EF4-FFF2-40B4-BE49-F238E27FC236}">
                  <a16:creationId xmlns:a16="http://schemas.microsoft.com/office/drawing/2014/main" id="{E140432C-D3A2-4BC1-9039-25356C0F09B5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Freeform: Shape 227">
              <a:extLst>
                <a:ext uri="{FF2B5EF4-FFF2-40B4-BE49-F238E27FC236}">
                  <a16:creationId xmlns:a16="http://schemas.microsoft.com/office/drawing/2014/main" id="{615151E7-CC48-4F02-879F-6FDB38277650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Freeform: Shape 228">
              <a:extLst>
                <a:ext uri="{FF2B5EF4-FFF2-40B4-BE49-F238E27FC236}">
                  <a16:creationId xmlns:a16="http://schemas.microsoft.com/office/drawing/2014/main" id="{6743C9BB-0413-4B0D-82CB-F631FF951959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0" name="Freeform: Shape 229">
              <a:extLst>
                <a:ext uri="{FF2B5EF4-FFF2-40B4-BE49-F238E27FC236}">
                  <a16:creationId xmlns:a16="http://schemas.microsoft.com/office/drawing/2014/main" id="{BD92A0D5-FAE8-40CD-B33E-9E013042E067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Freeform: Shape 230">
              <a:extLst>
                <a:ext uri="{FF2B5EF4-FFF2-40B4-BE49-F238E27FC236}">
                  <a16:creationId xmlns:a16="http://schemas.microsoft.com/office/drawing/2014/main" id="{2890171D-E344-4407-ABAE-3FAD43D41508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2" name="Freeform: Shape 231">
              <a:extLst>
                <a:ext uri="{FF2B5EF4-FFF2-40B4-BE49-F238E27FC236}">
                  <a16:creationId xmlns:a16="http://schemas.microsoft.com/office/drawing/2014/main" id="{7CC742C2-264C-44C5-9D1C-4EC706D97612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Freeform: Shape 232">
              <a:extLst>
                <a:ext uri="{FF2B5EF4-FFF2-40B4-BE49-F238E27FC236}">
                  <a16:creationId xmlns:a16="http://schemas.microsoft.com/office/drawing/2014/main" id="{61473A1B-3E89-4D8E-9EC1-5944096622AE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4" name="Freeform: Shape 233">
              <a:extLst>
                <a:ext uri="{FF2B5EF4-FFF2-40B4-BE49-F238E27FC236}">
                  <a16:creationId xmlns:a16="http://schemas.microsoft.com/office/drawing/2014/main" id="{D06AC353-931D-454B-AF8F-897835CEDC4B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Freeform: Shape 235">
              <a:extLst>
                <a:ext uri="{FF2B5EF4-FFF2-40B4-BE49-F238E27FC236}">
                  <a16:creationId xmlns:a16="http://schemas.microsoft.com/office/drawing/2014/main" id="{A7A51363-5AED-4C65-9254-EDE0DAE03F75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Freeform: Shape 236">
              <a:extLst>
                <a:ext uri="{FF2B5EF4-FFF2-40B4-BE49-F238E27FC236}">
                  <a16:creationId xmlns:a16="http://schemas.microsoft.com/office/drawing/2014/main" id="{FDDFB6C2-5E86-476E-96CD-398807A9AD70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7" name="Freeform: Shape 237">
              <a:extLst>
                <a:ext uri="{FF2B5EF4-FFF2-40B4-BE49-F238E27FC236}">
                  <a16:creationId xmlns:a16="http://schemas.microsoft.com/office/drawing/2014/main" id="{30D2752D-026F-458B-8021-0437639F5233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8" name="Freeform: Shape 238">
              <a:extLst>
                <a:ext uri="{FF2B5EF4-FFF2-40B4-BE49-F238E27FC236}">
                  <a16:creationId xmlns:a16="http://schemas.microsoft.com/office/drawing/2014/main" id="{4C8552E5-5FF8-4018-8596-CCA618F2BE56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9" name="Freeform: Shape 239">
              <a:extLst>
                <a:ext uri="{FF2B5EF4-FFF2-40B4-BE49-F238E27FC236}">
                  <a16:creationId xmlns:a16="http://schemas.microsoft.com/office/drawing/2014/main" id="{320059B7-7AC7-4D79-A351-3D0445343925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0" name="Freeform: Shape 240">
              <a:extLst>
                <a:ext uri="{FF2B5EF4-FFF2-40B4-BE49-F238E27FC236}">
                  <a16:creationId xmlns:a16="http://schemas.microsoft.com/office/drawing/2014/main" id="{B3C0D711-98C2-4D0D-B09F-28E7D23E14BD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1" name="Freeform: Shape 241">
              <a:extLst>
                <a:ext uri="{FF2B5EF4-FFF2-40B4-BE49-F238E27FC236}">
                  <a16:creationId xmlns:a16="http://schemas.microsoft.com/office/drawing/2014/main" id="{9CA0220B-1A50-41AF-9709-46A852204145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Freeform: Shape 242">
              <a:extLst>
                <a:ext uri="{FF2B5EF4-FFF2-40B4-BE49-F238E27FC236}">
                  <a16:creationId xmlns:a16="http://schemas.microsoft.com/office/drawing/2014/main" id="{964BB907-889E-42CF-B534-850A7BAE32CD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" name="Freeform: Shape 243">
              <a:extLst>
                <a:ext uri="{FF2B5EF4-FFF2-40B4-BE49-F238E27FC236}">
                  <a16:creationId xmlns:a16="http://schemas.microsoft.com/office/drawing/2014/main" id="{F97217DC-B559-4536-9BC0-EFE033904180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Freeform: Shape 244">
              <a:extLst>
                <a:ext uri="{FF2B5EF4-FFF2-40B4-BE49-F238E27FC236}">
                  <a16:creationId xmlns:a16="http://schemas.microsoft.com/office/drawing/2014/main" id="{0AEC7415-EB40-43A2-95A7-C228981CC191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Freeform: Shape 245">
              <a:extLst>
                <a:ext uri="{FF2B5EF4-FFF2-40B4-BE49-F238E27FC236}">
                  <a16:creationId xmlns:a16="http://schemas.microsoft.com/office/drawing/2014/main" id="{87A33078-2633-47D2-B188-EE5D21D60EC8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Freeform: Shape 246">
              <a:extLst>
                <a:ext uri="{FF2B5EF4-FFF2-40B4-BE49-F238E27FC236}">
                  <a16:creationId xmlns:a16="http://schemas.microsoft.com/office/drawing/2014/main" id="{BA29C736-8C39-465E-89A8-D6A816B75E01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Freeform: Shape 247">
              <a:extLst>
                <a:ext uri="{FF2B5EF4-FFF2-40B4-BE49-F238E27FC236}">
                  <a16:creationId xmlns:a16="http://schemas.microsoft.com/office/drawing/2014/main" id="{1BBF77E7-CEF4-4F3C-AB8A-A819FA2986B4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Freeform: Shape 248">
              <a:extLst>
                <a:ext uri="{FF2B5EF4-FFF2-40B4-BE49-F238E27FC236}">
                  <a16:creationId xmlns:a16="http://schemas.microsoft.com/office/drawing/2014/main" id="{8D242BB2-911B-49B1-B5A1-BCF587F90B2B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9" name="Freeform: Shape 249">
              <a:extLst>
                <a:ext uri="{FF2B5EF4-FFF2-40B4-BE49-F238E27FC236}">
                  <a16:creationId xmlns:a16="http://schemas.microsoft.com/office/drawing/2014/main" id="{AF0EA3CF-BF0E-414E-A50C-44CF595441C3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0" name="Freeform: Shape 250">
              <a:extLst>
                <a:ext uri="{FF2B5EF4-FFF2-40B4-BE49-F238E27FC236}">
                  <a16:creationId xmlns:a16="http://schemas.microsoft.com/office/drawing/2014/main" id="{9B68C359-7BF3-4A8C-A8F9-8CDC5501F2AF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1" name="Freeform: Shape 251">
              <a:extLst>
                <a:ext uri="{FF2B5EF4-FFF2-40B4-BE49-F238E27FC236}">
                  <a16:creationId xmlns:a16="http://schemas.microsoft.com/office/drawing/2014/main" id="{AC650E28-DB3D-44F8-9E37-32585592410C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Freeform: Shape 252">
              <a:extLst>
                <a:ext uri="{FF2B5EF4-FFF2-40B4-BE49-F238E27FC236}">
                  <a16:creationId xmlns:a16="http://schemas.microsoft.com/office/drawing/2014/main" id="{349FB7F2-233E-441C-AE30-550779EC2F89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3" name="Freeform: Shape 253">
              <a:extLst>
                <a:ext uri="{FF2B5EF4-FFF2-40B4-BE49-F238E27FC236}">
                  <a16:creationId xmlns:a16="http://schemas.microsoft.com/office/drawing/2014/main" id="{26FB88D8-F1BB-4846-9720-EAF291E8F595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4" name="Freeform: Shape 254">
              <a:extLst>
                <a:ext uri="{FF2B5EF4-FFF2-40B4-BE49-F238E27FC236}">
                  <a16:creationId xmlns:a16="http://schemas.microsoft.com/office/drawing/2014/main" id="{D4F43735-31F0-41D8-8FF1-0D31FD01B758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5" name="Freeform: Shape 255">
              <a:extLst>
                <a:ext uri="{FF2B5EF4-FFF2-40B4-BE49-F238E27FC236}">
                  <a16:creationId xmlns:a16="http://schemas.microsoft.com/office/drawing/2014/main" id="{D366DAB5-A23F-4CA5-B851-D2BFC724815E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6" name="Freeform: Shape 256">
              <a:extLst>
                <a:ext uri="{FF2B5EF4-FFF2-40B4-BE49-F238E27FC236}">
                  <a16:creationId xmlns:a16="http://schemas.microsoft.com/office/drawing/2014/main" id="{236A44BB-94FF-4552-9858-F1500A6D71EB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7" name="Freeform: Shape 257">
              <a:extLst>
                <a:ext uri="{FF2B5EF4-FFF2-40B4-BE49-F238E27FC236}">
                  <a16:creationId xmlns:a16="http://schemas.microsoft.com/office/drawing/2014/main" id="{455A4F40-23D2-4BA0-8DA6-2DD75C1A7EAB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8" name="Freeform: Shape 258">
              <a:extLst>
                <a:ext uri="{FF2B5EF4-FFF2-40B4-BE49-F238E27FC236}">
                  <a16:creationId xmlns:a16="http://schemas.microsoft.com/office/drawing/2014/main" id="{27B6CE34-1473-46A1-B01D-750EEC8C7653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9" name="Freeform: Shape 259">
              <a:extLst>
                <a:ext uri="{FF2B5EF4-FFF2-40B4-BE49-F238E27FC236}">
                  <a16:creationId xmlns:a16="http://schemas.microsoft.com/office/drawing/2014/main" id="{C1D7928D-EAEB-4D4C-BC7B-A039ACF833D2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0" name="Freeform: Shape 260">
              <a:extLst>
                <a:ext uri="{FF2B5EF4-FFF2-40B4-BE49-F238E27FC236}">
                  <a16:creationId xmlns:a16="http://schemas.microsoft.com/office/drawing/2014/main" id="{F0CC0916-C0EA-4C4F-9BB2-362B4B112AE5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1" name="Freeform: Shape 261">
              <a:extLst>
                <a:ext uri="{FF2B5EF4-FFF2-40B4-BE49-F238E27FC236}">
                  <a16:creationId xmlns:a16="http://schemas.microsoft.com/office/drawing/2014/main" id="{C8A477AE-AEF3-4118-9CB1-0333564B8953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2" name="Freeform: Shape 262">
              <a:extLst>
                <a:ext uri="{FF2B5EF4-FFF2-40B4-BE49-F238E27FC236}">
                  <a16:creationId xmlns:a16="http://schemas.microsoft.com/office/drawing/2014/main" id="{BD092E4C-EF3E-4B91-B2A9-122DA3A84F69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3" name="Freeform: Shape 263">
              <a:extLst>
                <a:ext uri="{FF2B5EF4-FFF2-40B4-BE49-F238E27FC236}">
                  <a16:creationId xmlns:a16="http://schemas.microsoft.com/office/drawing/2014/main" id="{90DF76C3-7B93-404C-9C73-12D166CEBF2B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4" name="Freeform: Shape 264">
              <a:extLst>
                <a:ext uri="{FF2B5EF4-FFF2-40B4-BE49-F238E27FC236}">
                  <a16:creationId xmlns:a16="http://schemas.microsoft.com/office/drawing/2014/main" id="{A955E55B-88EF-4B58-A5C3-5AD184FC2503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5" name="Freeform: Shape 265">
              <a:extLst>
                <a:ext uri="{FF2B5EF4-FFF2-40B4-BE49-F238E27FC236}">
                  <a16:creationId xmlns:a16="http://schemas.microsoft.com/office/drawing/2014/main" id="{AE184B62-265C-4C90-83D5-06F178E28C0E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6" name="Freeform: Shape 266">
              <a:extLst>
                <a:ext uri="{FF2B5EF4-FFF2-40B4-BE49-F238E27FC236}">
                  <a16:creationId xmlns:a16="http://schemas.microsoft.com/office/drawing/2014/main" id="{97EA932C-81B5-445D-8985-A407BBF5E3A7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7" name="Freeform: Shape 267">
              <a:extLst>
                <a:ext uri="{FF2B5EF4-FFF2-40B4-BE49-F238E27FC236}">
                  <a16:creationId xmlns:a16="http://schemas.microsoft.com/office/drawing/2014/main" id="{C8F94602-9F40-4B69-AB17-1DDF84DC1245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8" name="Freeform: Shape 268">
              <a:extLst>
                <a:ext uri="{FF2B5EF4-FFF2-40B4-BE49-F238E27FC236}">
                  <a16:creationId xmlns:a16="http://schemas.microsoft.com/office/drawing/2014/main" id="{7514B9F2-1016-4A3A-8F67-019C8215A6BA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9" name="Freeform: Shape 269">
              <a:extLst>
                <a:ext uri="{FF2B5EF4-FFF2-40B4-BE49-F238E27FC236}">
                  <a16:creationId xmlns:a16="http://schemas.microsoft.com/office/drawing/2014/main" id="{CF3D7392-CF3C-4FA5-A928-DC65555B489D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0" name="Freeform: Shape 270">
              <a:extLst>
                <a:ext uri="{FF2B5EF4-FFF2-40B4-BE49-F238E27FC236}">
                  <a16:creationId xmlns:a16="http://schemas.microsoft.com/office/drawing/2014/main" id="{E86D5515-860F-4CD4-ABAF-59D50C04EB17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" name="Freeform: Shape 271">
              <a:extLst>
                <a:ext uri="{FF2B5EF4-FFF2-40B4-BE49-F238E27FC236}">
                  <a16:creationId xmlns:a16="http://schemas.microsoft.com/office/drawing/2014/main" id="{4390CD76-65DE-4257-BDA3-11E982029B13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2" name="Freeform: Shape 272">
              <a:extLst>
                <a:ext uri="{FF2B5EF4-FFF2-40B4-BE49-F238E27FC236}">
                  <a16:creationId xmlns:a16="http://schemas.microsoft.com/office/drawing/2014/main" id="{0789465F-27BC-4D54-8DB0-F91DB5A069BD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3" name="Freeform: Shape 273">
              <a:extLst>
                <a:ext uri="{FF2B5EF4-FFF2-40B4-BE49-F238E27FC236}">
                  <a16:creationId xmlns:a16="http://schemas.microsoft.com/office/drawing/2014/main" id="{8CB8691E-4E9D-4204-8F28-D5BEBE715D60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4" name="Freeform: Shape 274">
              <a:extLst>
                <a:ext uri="{FF2B5EF4-FFF2-40B4-BE49-F238E27FC236}">
                  <a16:creationId xmlns:a16="http://schemas.microsoft.com/office/drawing/2014/main" id="{B535DDB5-93E9-43D7-8269-3BBA8CD9B47B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5" name="Freeform: Shape 275">
              <a:extLst>
                <a:ext uri="{FF2B5EF4-FFF2-40B4-BE49-F238E27FC236}">
                  <a16:creationId xmlns:a16="http://schemas.microsoft.com/office/drawing/2014/main" id="{0AEC3335-5713-4B95-AD8B-851228B0AA2F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6" name="Freeform: Shape 276">
              <a:extLst>
                <a:ext uri="{FF2B5EF4-FFF2-40B4-BE49-F238E27FC236}">
                  <a16:creationId xmlns:a16="http://schemas.microsoft.com/office/drawing/2014/main" id="{3FF612DF-93FC-420E-9AC5-0EA4EBA5D04A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7" name="Freeform: Shape 277">
              <a:extLst>
                <a:ext uri="{FF2B5EF4-FFF2-40B4-BE49-F238E27FC236}">
                  <a16:creationId xmlns:a16="http://schemas.microsoft.com/office/drawing/2014/main" id="{45B972CF-E9E3-405C-BFC7-B63C204628A9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" name="Freeform: Shape 278">
              <a:extLst>
                <a:ext uri="{FF2B5EF4-FFF2-40B4-BE49-F238E27FC236}">
                  <a16:creationId xmlns:a16="http://schemas.microsoft.com/office/drawing/2014/main" id="{F257B50A-2D19-467D-86F8-9AD0642E1A31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9" name="Freeform: Shape 279">
              <a:extLst>
                <a:ext uri="{FF2B5EF4-FFF2-40B4-BE49-F238E27FC236}">
                  <a16:creationId xmlns:a16="http://schemas.microsoft.com/office/drawing/2014/main" id="{8317FB10-C3A0-426E-9AE1-B4581E36897C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0" name="Freeform: Shape 280">
              <a:extLst>
                <a:ext uri="{FF2B5EF4-FFF2-40B4-BE49-F238E27FC236}">
                  <a16:creationId xmlns:a16="http://schemas.microsoft.com/office/drawing/2014/main" id="{8F968566-5828-44EB-ACB4-AADCABF8553F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1" name="Freeform: Shape 281">
              <a:extLst>
                <a:ext uri="{FF2B5EF4-FFF2-40B4-BE49-F238E27FC236}">
                  <a16:creationId xmlns:a16="http://schemas.microsoft.com/office/drawing/2014/main" id="{420FC5FE-5F6C-44F8-A5BD-D95344DA2EED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2" name="Freeform: Shape 282">
              <a:extLst>
                <a:ext uri="{FF2B5EF4-FFF2-40B4-BE49-F238E27FC236}">
                  <a16:creationId xmlns:a16="http://schemas.microsoft.com/office/drawing/2014/main" id="{06B2927E-60F0-4EAA-963C-3938DE7BBE23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3" name="Freeform: Shape 283">
              <a:extLst>
                <a:ext uri="{FF2B5EF4-FFF2-40B4-BE49-F238E27FC236}">
                  <a16:creationId xmlns:a16="http://schemas.microsoft.com/office/drawing/2014/main" id="{1B843192-9031-4B60-A8AE-55465E5BCEF7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4" name="Freeform: Shape 284">
              <a:extLst>
                <a:ext uri="{FF2B5EF4-FFF2-40B4-BE49-F238E27FC236}">
                  <a16:creationId xmlns:a16="http://schemas.microsoft.com/office/drawing/2014/main" id="{7320CD02-B559-4A15-8AAD-E7F183E2599F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5" name="Freeform: Shape 285">
              <a:extLst>
                <a:ext uri="{FF2B5EF4-FFF2-40B4-BE49-F238E27FC236}">
                  <a16:creationId xmlns:a16="http://schemas.microsoft.com/office/drawing/2014/main" id="{F452195C-A9D1-4298-BFB1-05CCB8D0D19D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6" name="Freeform: Shape 286">
              <a:extLst>
                <a:ext uri="{FF2B5EF4-FFF2-40B4-BE49-F238E27FC236}">
                  <a16:creationId xmlns:a16="http://schemas.microsoft.com/office/drawing/2014/main" id="{929857FF-3C71-4068-987F-F814C424B112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7" name="Freeform: Shape 287">
              <a:extLst>
                <a:ext uri="{FF2B5EF4-FFF2-40B4-BE49-F238E27FC236}">
                  <a16:creationId xmlns:a16="http://schemas.microsoft.com/office/drawing/2014/main" id="{68E7BF78-71C5-40AF-A642-3F7CB7E00AD1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8" name="Freeform: Shape 288">
              <a:extLst>
                <a:ext uri="{FF2B5EF4-FFF2-40B4-BE49-F238E27FC236}">
                  <a16:creationId xmlns:a16="http://schemas.microsoft.com/office/drawing/2014/main" id="{4F06E0F6-F934-4684-B0A1-3DADBDEC6C02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9" name="Freeform: Shape 289">
              <a:extLst>
                <a:ext uri="{FF2B5EF4-FFF2-40B4-BE49-F238E27FC236}">
                  <a16:creationId xmlns:a16="http://schemas.microsoft.com/office/drawing/2014/main" id="{DA7360DE-DEC3-4603-B6F5-588DC81D8084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0" name="Freeform: Shape 290">
              <a:extLst>
                <a:ext uri="{FF2B5EF4-FFF2-40B4-BE49-F238E27FC236}">
                  <a16:creationId xmlns:a16="http://schemas.microsoft.com/office/drawing/2014/main" id="{59E7642B-35AF-44CC-BD1B-B2760C85D876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1" name="Freeform: Shape 291">
              <a:extLst>
                <a:ext uri="{FF2B5EF4-FFF2-40B4-BE49-F238E27FC236}">
                  <a16:creationId xmlns:a16="http://schemas.microsoft.com/office/drawing/2014/main" id="{885B391F-FDD4-440F-9BB9-77256EEC31DE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2" name="Freeform: Shape 378">
              <a:extLst>
                <a:ext uri="{FF2B5EF4-FFF2-40B4-BE49-F238E27FC236}">
                  <a16:creationId xmlns:a16="http://schemas.microsoft.com/office/drawing/2014/main" id="{C45332C8-FF65-4FE3-A468-DB816CE0AE2F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3" name="Freeform: Shape 379">
              <a:extLst>
                <a:ext uri="{FF2B5EF4-FFF2-40B4-BE49-F238E27FC236}">
                  <a16:creationId xmlns:a16="http://schemas.microsoft.com/office/drawing/2014/main" id="{ADC016D5-9760-4298-99D5-F94F472AA148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4" name="Freeform: Shape 380">
              <a:extLst>
                <a:ext uri="{FF2B5EF4-FFF2-40B4-BE49-F238E27FC236}">
                  <a16:creationId xmlns:a16="http://schemas.microsoft.com/office/drawing/2014/main" id="{D64B9FC1-8F29-4A40-ADAB-41FD3B5AB846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5" name="Freeform: Shape 381">
              <a:extLst>
                <a:ext uri="{FF2B5EF4-FFF2-40B4-BE49-F238E27FC236}">
                  <a16:creationId xmlns:a16="http://schemas.microsoft.com/office/drawing/2014/main" id="{9015242A-D337-4B7E-9F4D-6EF0F350C520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6" name="Freeform: Shape 382">
              <a:extLst>
                <a:ext uri="{FF2B5EF4-FFF2-40B4-BE49-F238E27FC236}">
                  <a16:creationId xmlns:a16="http://schemas.microsoft.com/office/drawing/2014/main" id="{9E6D4531-1715-466A-8469-4F503A72FA22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7" name="Freeform: Shape 383">
              <a:extLst>
                <a:ext uri="{FF2B5EF4-FFF2-40B4-BE49-F238E27FC236}">
                  <a16:creationId xmlns:a16="http://schemas.microsoft.com/office/drawing/2014/main" id="{2937207B-10D6-4E1E-8664-BDB2FFF3B8B5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8" name="Freeform: Shape 384">
              <a:extLst>
                <a:ext uri="{FF2B5EF4-FFF2-40B4-BE49-F238E27FC236}">
                  <a16:creationId xmlns:a16="http://schemas.microsoft.com/office/drawing/2014/main" id="{78CB8393-3FD2-4750-998C-F75E41E5464B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9" name="Freeform: Shape 385">
              <a:extLst>
                <a:ext uri="{FF2B5EF4-FFF2-40B4-BE49-F238E27FC236}">
                  <a16:creationId xmlns:a16="http://schemas.microsoft.com/office/drawing/2014/main" id="{E276C587-07EF-4701-A8D9-D0E514E6EDE2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0" name="Freeform: Shape 386">
              <a:extLst>
                <a:ext uri="{FF2B5EF4-FFF2-40B4-BE49-F238E27FC236}">
                  <a16:creationId xmlns:a16="http://schemas.microsoft.com/office/drawing/2014/main" id="{A088AFD0-4FFD-4219-89CF-D1B7EA689E76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1" name="Freeform: Shape 387">
              <a:extLst>
                <a:ext uri="{FF2B5EF4-FFF2-40B4-BE49-F238E27FC236}">
                  <a16:creationId xmlns:a16="http://schemas.microsoft.com/office/drawing/2014/main" id="{C38A751A-F32E-48D2-8554-1B845126D635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2" name="Freeform: Shape 388">
              <a:extLst>
                <a:ext uri="{FF2B5EF4-FFF2-40B4-BE49-F238E27FC236}">
                  <a16:creationId xmlns:a16="http://schemas.microsoft.com/office/drawing/2014/main" id="{0E5FAC96-09E8-4DFC-8321-0CF9C0CCFBAD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3" name="Freeform: Shape 389">
              <a:extLst>
                <a:ext uri="{FF2B5EF4-FFF2-40B4-BE49-F238E27FC236}">
                  <a16:creationId xmlns:a16="http://schemas.microsoft.com/office/drawing/2014/main" id="{FA6B2209-D15B-4E68-98F1-2319AE085E07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4" name="Freeform: Shape 390">
              <a:extLst>
                <a:ext uri="{FF2B5EF4-FFF2-40B4-BE49-F238E27FC236}">
                  <a16:creationId xmlns:a16="http://schemas.microsoft.com/office/drawing/2014/main" id="{1A866B02-75EA-45CA-950A-F338CA750CEC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5" name="Freeform: Shape 391">
              <a:extLst>
                <a:ext uri="{FF2B5EF4-FFF2-40B4-BE49-F238E27FC236}">
                  <a16:creationId xmlns:a16="http://schemas.microsoft.com/office/drawing/2014/main" id="{8C5C0DDA-D573-4142-BB28-0AEC0137269C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6" name="Freeform: Shape 392">
              <a:extLst>
                <a:ext uri="{FF2B5EF4-FFF2-40B4-BE49-F238E27FC236}">
                  <a16:creationId xmlns:a16="http://schemas.microsoft.com/office/drawing/2014/main" id="{3E9ABA06-68E7-4627-932A-2383FA9B6E23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7" name="Freeform: Shape 393">
              <a:extLst>
                <a:ext uri="{FF2B5EF4-FFF2-40B4-BE49-F238E27FC236}">
                  <a16:creationId xmlns:a16="http://schemas.microsoft.com/office/drawing/2014/main" id="{353D52CA-9583-44FC-AA4F-B289627DA3EB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8" name="Freeform: Shape 394">
              <a:extLst>
                <a:ext uri="{FF2B5EF4-FFF2-40B4-BE49-F238E27FC236}">
                  <a16:creationId xmlns:a16="http://schemas.microsoft.com/office/drawing/2014/main" id="{BD7C2237-5491-4BBD-8E0F-6839B70A4571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9" name="Freeform: Shape 395">
              <a:extLst>
                <a:ext uri="{FF2B5EF4-FFF2-40B4-BE49-F238E27FC236}">
                  <a16:creationId xmlns:a16="http://schemas.microsoft.com/office/drawing/2014/main" id="{EA833C1D-5073-4914-B3D1-0D69DA5C62D0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0" name="Freeform: Shape 396">
              <a:extLst>
                <a:ext uri="{FF2B5EF4-FFF2-40B4-BE49-F238E27FC236}">
                  <a16:creationId xmlns:a16="http://schemas.microsoft.com/office/drawing/2014/main" id="{00EFE022-3345-491E-91EF-30D90E3686D8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1" name="Freeform: Shape 397">
              <a:extLst>
                <a:ext uri="{FF2B5EF4-FFF2-40B4-BE49-F238E27FC236}">
                  <a16:creationId xmlns:a16="http://schemas.microsoft.com/office/drawing/2014/main" id="{7E57401F-DF9B-448A-BFC4-48996BB0C656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2" name="Freeform: Shape 398">
              <a:extLst>
                <a:ext uri="{FF2B5EF4-FFF2-40B4-BE49-F238E27FC236}">
                  <a16:creationId xmlns:a16="http://schemas.microsoft.com/office/drawing/2014/main" id="{676A13AC-D929-4FE9-A001-DC0D733E86F9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3" name="Freeform: Shape 399">
              <a:extLst>
                <a:ext uri="{FF2B5EF4-FFF2-40B4-BE49-F238E27FC236}">
                  <a16:creationId xmlns:a16="http://schemas.microsoft.com/office/drawing/2014/main" id="{96385B18-69C4-448B-8059-9571CA6CD440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4" name="Freeform: Shape 400">
              <a:extLst>
                <a:ext uri="{FF2B5EF4-FFF2-40B4-BE49-F238E27FC236}">
                  <a16:creationId xmlns:a16="http://schemas.microsoft.com/office/drawing/2014/main" id="{755A34B1-47A5-42AF-9503-D27C12D2CD49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5" name="Freeform: Shape 401">
              <a:extLst>
                <a:ext uri="{FF2B5EF4-FFF2-40B4-BE49-F238E27FC236}">
                  <a16:creationId xmlns:a16="http://schemas.microsoft.com/office/drawing/2014/main" id="{493E512A-545E-4501-A69A-B471C1740872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6" name="Freeform: Shape 402">
              <a:extLst>
                <a:ext uri="{FF2B5EF4-FFF2-40B4-BE49-F238E27FC236}">
                  <a16:creationId xmlns:a16="http://schemas.microsoft.com/office/drawing/2014/main" id="{1BD499C1-A4E6-4F6B-9D77-61BF89D51390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7" name="Freeform: Shape 403">
              <a:extLst>
                <a:ext uri="{FF2B5EF4-FFF2-40B4-BE49-F238E27FC236}">
                  <a16:creationId xmlns:a16="http://schemas.microsoft.com/office/drawing/2014/main" id="{3E505A0B-5FDE-4132-8FBC-83AE1A098FDC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8" name="Freeform: Shape 404">
              <a:extLst>
                <a:ext uri="{FF2B5EF4-FFF2-40B4-BE49-F238E27FC236}">
                  <a16:creationId xmlns:a16="http://schemas.microsoft.com/office/drawing/2014/main" id="{4802160A-0515-4C8B-AD22-89FA668784E7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9" name="Freeform: Shape 405">
              <a:extLst>
                <a:ext uri="{FF2B5EF4-FFF2-40B4-BE49-F238E27FC236}">
                  <a16:creationId xmlns:a16="http://schemas.microsoft.com/office/drawing/2014/main" id="{9CD9995B-C4D5-40BF-B2F2-39C31B7759E0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0" name="Freeform: Shape 406">
              <a:extLst>
                <a:ext uri="{FF2B5EF4-FFF2-40B4-BE49-F238E27FC236}">
                  <a16:creationId xmlns:a16="http://schemas.microsoft.com/office/drawing/2014/main" id="{689D1DEE-94F1-40BE-90DF-15F4AEE8947C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1" name="Freeform: Shape 407">
              <a:extLst>
                <a:ext uri="{FF2B5EF4-FFF2-40B4-BE49-F238E27FC236}">
                  <a16:creationId xmlns:a16="http://schemas.microsoft.com/office/drawing/2014/main" id="{FFD575DB-A225-4C6A-AA92-002335701232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2" name="Freeform: Shape 408">
              <a:extLst>
                <a:ext uri="{FF2B5EF4-FFF2-40B4-BE49-F238E27FC236}">
                  <a16:creationId xmlns:a16="http://schemas.microsoft.com/office/drawing/2014/main" id="{5CEE2BCD-4672-4D5B-8E49-32FB4B74B71D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3" name="Freeform: Shape 409">
              <a:extLst>
                <a:ext uri="{FF2B5EF4-FFF2-40B4-BE49-F238E27FC236}">
                  <a16:creationId xmlns:a16="http://schemas.microsoft.com/office/drawing/2014/main" id="{1DB926C1-721D-4EFB-8901-387AB0C867B8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4" name="Freeform: Shape 410">
              <a:extLst>
                <a:ext uri="{FF2B5EF4-FFF2-40B4-BE49-F238E27FC236}">
                  <a16:creationId xmlns:a16="http://schemas.microsoft.com/office/drawing/2014/main" id="{601D8D60-6A7D-4AEF-A717-4D6197463C2B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5" name="Freeform: Shape 411">
              <a:extLst>
                <a:ext uri="{FF2B5EF4-FFF2-40B4-BE49-F238E27FC236}">
                  <a16:creationId xmlns:a16="http://schemas.microsoft.com/office/drawing/2014/main" id="{F9947B5C-BFD6-4A48-963F-377555DC67D2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6" name="Freeform: Shape 412">
              <a:extLst>
                <a:ext uri="{FF2B5EF4-FFF2-40B4-BE49-F238E27FC236}">
                  <a16:creationId xmlns:a16="http://schemas.microsoft.com/office/drawing/2014/main" id="{204EF0E9-C65B-4370-9A19-79BBC78E1D35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7" name="Freeform: Shape 413">
              <a:extLst>
                <a:ext uri="{FF2B5EF4-FFF2-40B4-BE49-F238E27FC236}">
                  <a16:creationId xmlns:a16="http://schemas.microsoft.com/office/drawing/2014/main" id="{43101C03-679C-446D-BD47-80B61894EC30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8" name="Freeform: Shape 414">
              <a:extLst>
                <a:ext uri="{FF2B5EF4-FFF2-40B4-BE49-F238E27FC236}">
                  <a16:creationId xmlns:a16="http://schemas.microsoft.com/office/drawing/2014/main" id="{5E3F2B0D-97E2-46DA-A142-4BFBD835D1E9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76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0A562B-33CB-42DE-9C87-CBA5F59FE7EF}"/>
              </a:ext>
            </a:extLst>
          </p:cNvPr>
          <p:cNvSpPr txBox="1"/>
          <p:nvPr/>
        </p:nvSpPr>
        <p:spPr>
          <a:xfrm>
            <a:off x="539424" y="331720"/>
            <a:ext cx="788831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Cyrl-RS" altLang="ko-K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Функционисање </a:t>
            </a:r>
          </a:p>
          <a:p>
            <a:r>
              <a:rPr lang="sr-Cyrl-RS" altLang="ko-K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Машинског </a:t>
            </a:r>
          </a:p>
          <a:p>
            <a:r>
              <a:rPr lang="sr-Cyrl-RS" altLang="ko-K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учења</a:t>
            </a:r>
            <a:endParaRPr lang="ko-KR" altLang="en-US" sz="4000" dirty="0">
              <a:solidFill>
                <a:schemeClr val="accent4"/>
              </a:solidFill>
              <a:cs typeface="Arial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10D0A9-1126-44C1-BDF9-7E425B997079}"/>
              </a:ext>
            </a:extLst>
          </p:cNvPr>
          <p:cNvCxnSpPr>
            <a:cxnSpLocks/>
          </p:cNvCxnSpPr>
          <p:nvPr/>
        </p:nvCxnSpPr>
        <p:spPr>
          <a:xfrm flipV="1">
            <a:off x="2901461" y="1455345"/>
            <a:ext cx="9290539" cy="5402069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exagon 11">
            <a:extLst>
              <a:ext uri="{FF2B5EF4-FFF2-40B4-BE49-F238E27FC236}">
                <a16:creationId xmlns:a16="http://schemas.microsoft.com/office/drawing/2014/main" id="{B1365D2C-CEB9-4709-913A-1DF418127936}"/>
              </a:ext>
            </a:extLst>
          </p:cNvPr>
          <p:cNvSpPr/>
          <p:nvPr/>
        </p:nvSpPr>
        <p:spPr>
          <a:xfrm rot="19800000">
            <a:off x="4080156" y="5176738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0AD12CC4-C2B4-4B09-A91E-FB2AF0240BBE}"/>
              </a:ext>
            </a:extLst>
          </p:cNvPr>
          <p:cNvSpPr/>
          <p:nvPr/>
        </p:nvSpPr>
        <p:spPr>
          <a:xfrm rot="19800000">
            <a:off x="5668508" y="4262299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09366E70-DE22-4C3E-BC4A-062199A1E8DB}"/>
              </a:ext>
            </a:extLst>
          </p:cNvPr>
          <p:cNvSpPr/>
          <p:nvPr/>
        </p:nvSpPr>
        <p:spPr>
          <a:xfrm rot="19800000">
            <a:off x="7256860" y="3347860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84493BDF-72A7-4E0C-84AC-C66B0E349B48}"/>
              </a:ext>
            </a:extLst>
          </p:cNvPr>
          <p:cNvSpPr/>
          <p:nvPr/>
        </p:nvSpPr>
        <p:spPr>
          <a:xfrm rot="19800000">
            <a:off x="8845211" y="2433421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3D55513B-F4C9-498E-B926-863202B774A0}"/>
              </a:ext>
            </a:extLst>
          </p:cNvPr>
          <p:cNvSpPr/>
          <p:nvPr/>
        </p:nvSpPr>
        <p:spPr>
          <a:xfrm rot="18805991">
            <a:off x="6128385" y="4592131"/>
            <a:ext cx="487476" cy="48238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8D4D2B-4FEA-4FD3-A6CD-AE266339E5B3}"/>
              </a:ext>
            </a:extLst>
          </p:cNvPr>
          <p:cNvSpPr txBox="1"/>
          <p:nvPr/>
        </p:nvSpPr>
        <p:spPr>
          <a:xfrm>
            <a:off x="3785889" y="4696856"/>
            <a:ext cx="19356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Cyrl-R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Прикупљање података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EB043B-ED32-491E-80D5-A5E3924A6890}"/>
              </a:ext>
            </a:extLst>
          </p:cNvPr>
          <p:cNvSpPr txBox="1"/>
          <p:nvPr/>
        </p:nvSpPr>
        <p:spPr>
          <a:xfrm>
            <a:off x="5328342" y="3778797"/>
            <a:ext cx="20144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Cyrl-R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Припремање података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9F55F8-3D4B-408F-9F9F-B558A5F73024}"/>
              </a:ext>
            </a:extLst>
          </p:cNvPr>
          <p:cNvSpPr txBox="1"/>
          <p:nvPr/>
        </p:nvSpPr>
        <p:spPr>
          <a:xfrm>
            <a:off x="7073201" y="2877033"/>
            <a:ext cx="166881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Cyrl-R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Тренирање модела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C54980-0CCF-4BBE-9060-3BF6D8B77414}"/>
              </a:ext>
            </a:extLst>
          </p:cNvPr>
          <p:cNvSpPr txBox="1"/>
          <p:nvPr/>
        </p:nvSpPr>
        <p:spPr>
          <a:xfrm>
            <a:off x="8660475" y="1956856"/>
            <a:ext cx="15992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Cyrl-R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Тестирање модела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5B53D4-842A-4E53-9529-1C16FB1A2F29}"/>
              </a:ext>
            </a:extLst>
          </p:cNvPr>
          <p:cNvSpPr txBox="1"/>
          <p:nvPr/>
        </p:nvSpPr>
        <p:spPr>
          <a:xfrm>
            <a:off x="4303794" y="6419693"/>
            <a:ext cx="9895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Корак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38E9A7-62A5-441E-9AED-8C4362090F3A}"/>
              </a:ext>
            </a:extLst>
          </p:cNvPr>
          <p:cNvSpPr txBox="1"/>
          <p:nvPr/>
        </p:nvSpPr>
        <p:spPr>
          <a:xfrm>
            <a:off x="5885796" y="5480639"/>
            <a:ext cx="9895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Корак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BAC81-66FC-4C2D-9946-9F641792C485}"/>
              </a:ext>
            </a:extLst>
          </p:cNvPr>
          <p:cNvSpPr txBox="1"/>
          <p:nvPr/>
        </p:nvSpPr>
        <p:spPr>
          <a:xfrm>
            <a:off x="7483687" y="4599082"/>
            <a:ext cx="9895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Корак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F3E112-F5D2-4620-9E87-4EB81C76F6A1}"/>
              </a:ext>
            </a:extLst>
          </p:cNvPr>
          <p:cNvSpPr txBox="1"/>
          <p:nvPr/>
        </p:nvSpPr>
        <p:spPr>
          <a:xfrm>
            <a:off x="9066957" y="3661282"/>
            <a:ext cx="9895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Корак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9292025" y="2805110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7688207" y="3630658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418057" y="5535401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84493BDF-72A7-4E0C-84AC-C66B0E349B48}"/>
              </a:ext>
            </a:extLst>
          </p:cNvPr>
          <p:cNvSpPr/>
          <p:nvPr/>
        </p:nvSpPr>
        <p:spPr>
          <a:xfrm rot="19800000">
            <a:off x="10368493" y="1519644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10775948" y="1844504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C54980-0CCF-4BBE-9060-3BF6D8B77414}"/>
              </a:ext>
            </a:extLst>
          </p:cNvPr>
          <p:cNvSpPr txBox="1"/>
          <p:nvPr/>
        </p:nvSpPr>
        <p:spPr>
          <a:xfrm>
            <a:off x="10436086" y="1045514"/>
            <a:ext cx="122128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Cyrl-R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Предвиђање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F3E112-F5D2-4620-9E87-4EB81C76F6A1}"/>
              </a:ext>
            </a:extLst>
          </p:cNvPr>
          <p:cNvSpPr txBox="1"/>
          <p:nvPr/>
        </p:nvSpPr>
        <p:spPr>
          <a:xfrm>
            <a:off x="10551953" y="2845743"/>
            <a:ext cx="9895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Корак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sr-Cyrl-R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6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oces predvidjanja novinskog clan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37" y="158604"/>
            <a:ext cx="6455158" cy="661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A41B4A0-9D41-4E14-B314-953E7581E523}"/>
              </a:ext>
            </a:extLst>
          </p:cNvPr>
          <p:cNvGrpSpPr/>
          <p:nvPr/>
        </p:nvGrpSpPr>
        <p:grpSpPr>
          <a:xfrm>
            <a:off x="8369415" y="4098174"/>
            <a:ext cx="3735538" cy="2676697"/>
            <a:chOff x="2491486" y="2166705"/>
            <a:chExt cx="4786450" cy="3429727"/>
          </a:xfrm>
        </p:grpSpPr>
        <p:grpSp>
          <p:nvGrpSpPr>
            <p:cNvPr id="8" name="Graphic 166">
              <a:extLst>
                <a:ext uri="{FF2B5EF4-FFF2-40B4-BE49-F238E27FC236}">
                  <a16:creationId xmlns:a16="http://schemas.microsoft.com/office/drawing/2014/main" id="{713B8833-56E1-4ECE-8704-46A2A2CCA678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210" name="Freeform: Shape 168">
                <a:extLst>
                  <a:ext uri="{FF2B5EF4-FFF2-40B4-BE49-F238E27FC236}">
                    <a16:creationId xmlns:a16="http://schemas.microsoft.com/office/drawing/2014/main" id="{C62BAF6B-303A-497B-B44D-416BDAE19F64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169">
                <a:extLst>
                  <a:ext uri="{FF2B5EF4-FFF2-40B4-BE49-F238E27FC236}">
                    <a16:creationId xmlns:a16="http://schemas.microsoft.com/office/drawing/2014/main" id="{36B63B45-190E-4782-B156-F52205438C51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170">
                <a:extLst>
                  <a:ext uri="{FF2B5EF4-FFF2-40B4-BE49-F238E27FC236}">
                    <a16:creationId xmlns:a16="http://schemas.microsoft.com/office/drawing/2014/main" id="{B9C33805-AF3C-4B75-BD9A-6C32C7DDD738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171">
                <a:extLst>
                  <a:ext uri="{FF2B5EF4-FFF2-40B4-BE49-F238E27FC236}">
                    <a16:creationId xmlns:a16="http://schemas.microsoft.com/office/drawing/2014/main" id="{E8AC7764-F094-4A4C-BFC5-52981B53BFB5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172">
                <a:extLst>
                  <a:ext uri="{FF2B5EF4-FFF2-40B4-BE49-F238E27FC236}">
                    <a16:creationId xmlns:a16="http://schemas.microsoft.com/office/drawing/2014/main" id="{6196D23B-CF62-4613-9A4C-B37044A53186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173">
                <a:extLst>
                  <a:ext uri="{FF2B5EF4-FFF2-40B4-BE49-F238E27FC236}">
                    <a16:creationId xmlns:a16="http://schemas.microsoft.com/office/drawing/2014/main" id="{5C6294FA-45D8-4B84-9FDC-C272165E8493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174">
                <a:extLst>
                  <a:ext uri="{FF2B5EF4-FFF2-40B4-BE49-F238E27FC236}">
                    <a16:creationId xmlns:a16="http://schemas.microsoft.com/office/drawing/2014/main" id="{EF652719-CC41-4E14-A60C-9AEDD848D41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175">
                <a:extLst>
                  <a:ext uri="{FF2B5EF4-FFF2-40B4-BE49-F238E27FC236}">
                    <a16:creationId xmlns:a16="http://schemas.microsoft.com/office/drawing/2014/main" id="{C2F63B8E-0D82-4846-BE46-67CEEF53BFF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176">
                <a:extLst>
                  <a:ext uri="{FF2B5EF4-FFF2-40B4-BE49-F238E27FC236}">
                    <a16:creationId xmlns:a16="http://schemas.microsoft.com/office/drawing/2014/main" id="{7A2BDC03-17BF-48DB-B1F2-FF07BD7A29AA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177">
                <a:extLst>
                  <a:ext uri="{FF2B5EF4-FFF2-40B4-BE49-F238E27FC236}">
                    <a16:creationId xmlns:a16="http://schemas.microsoft.com/office/drawing/2014/main" id="{C614D55D-C0ED-4054-937C-7C3EA3D51575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178">
                <a:extLst>
                  <a:ext uri="{FF2B5EF4-FFF2-40B4-BE49-F238E27FC236}">
                    <a16:creationId xmlns:a16="http://schemas.microsoft.com/office/drawing/2014/main" id="{11303018-DA30-4F8D-BDFB-B4E82F56A13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179">
                <a:extLst>
                  <a:ext uri="{FF2B5EF4-FFF2-40B4-BE49-F238E27FC236}">
                    <a16:creationId xmlns:a16="http://schemas.microsoft.com/office/drawing/2014/main" id="{11FC6CF1-B2BE-48FF-96CB-6238E54476CD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180">
                <a:extLst>
                  <a:ext uri="{FF2B5EF4-FFF2-40B4-BE49-F238E27FC236}">
                    <a16:creationId xmlns:a16="http://schemas.microsoft.com/office/drawing/2014/main" id="{965C1BCA-E9F7-46A9-9A2F-6C850C6DA51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181">
                <a:extLst>
                  <a:ext uri="{FF2B5EF4-FFF2-40B4-BE49-F238E27FC236}">
                    <a16:creationId xmlns:a16="http://schemas.microsoft.com/office/drawing/2014/main" id="{DB4C836F-4A08-42E0-A0E9-94E46496FA0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182">
                <a:extLst>
                  <a:ext uri="{FF2B5EF4-FFF2-40B4-BE49-F238E27FC236}">
                    <a16:creationId xmlns:a16="http://schemas.microsoft.com/office/drawing/2014/main" id="{AFB7FCE3-A60E-4EC3-81F6-EA764CABA4E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183">
                <a:extLst>
                  <a:ext uri="{FF2B5EF4-FFF2-40B4-BE49-F238E27FC236}">
                    <a16:creationId xmlns:a16="http://schemas.microsoft.com/office/drawing/2014/main" id="{F7B832CA-0226-4932-9E53-7ADE61BEE29E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184">
                <a:extLst>
                  <a:ext uri="{FF2B5EF4-FFF2-40B4-BE49-F238E27FC236}">
                    <a16:creationId xmlns:a16="http://schemas.microsoft.com/office/drawing/2014/main" id="{C5CE3AE9-6726-4F3B-A7ED-BED0A9559FFD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185">
                <a:extLst>
                  <a:ext uri="{FF2B5EF4-FFF2-40B4-BE49-F238E27FC236}">
                    <a16:creationId xmlns:a16="http://schemas.microsoft.com/office/drawing/2014/main" id="{5F024914-EA09-4390-92E6-FA14697755DB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186">
                <a:extLst>
                  <a:ext uri="{FF2B5EF4-FFF2-40B4-BE49-F238E27FC236}">
                    <a16:creationId xmlns:a16="http://schemas.microsoft.com/office/drawing/2014/main" id="{8B9C9E41-7D6E-4EA7-8F84-B27ED02A450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187">
                <a:extLst>
                  <a:ext uri="{FF2B5EF4-FFF2-40B4-BE49-F238E27FC236}">
                    <a16:creationId xmlns:a16="http://schemas.microsoft.com/office/drawing/2014/main" id="{257C2933-EAAC-43B8-8CFE-27090EC88A82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9" name="Graphic 189">
              <a:extLst>
                <a:ext uri="{FF2B5EF4-FFF2-40B4-BE49-F238E27FC236}">
                  <a16:creationId xmlns:a16="http://schemas.microsoft.com/office/drawing/2014/main" id="{30F92990-7DA9-42E2-B469-BFEC5E6E5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0" name="Graphic 190">
              <a:extLst>
                <a:ext uri="{FF2B5EF4-FFF2-40B4-BE49-F238E27FC236}">
                  <a16:creationId xmlns:a16="http://schemas.microsoft.com/office/drawing/2014/main" id="{B88B6CAD-1E7C-495D-9BF3-0F0AFD0A4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11" name="Graphic 191">
              <a:extLst>
                <a:ext uri="{FF2B5EF4-FFF2-40B4-BE49-F238E27FC236}">
                  <a16:creationId xmlns:a16="http://schemas.microsoft.com/office/drawing/2014/main" id="{CEE19317-E6CD-4B20-B046-515ADEB06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12" name="Graphic 166">
              <a:extLst>
                <a:ext uri="{FF2B5EF4-FFF2-40B4-BE49-F238E27FC236}">
                  <a16:creationId xmlns:a16="http://schemas.microsoft.com/office/drawing/2014/main" id="{35081649-3E24-4453-9D96-3A23AFCA167C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190" name="Freeform: Shape 193">
                <a:extLst>
                  <a:ext uri="{FF2B5EF4-FFF2-40B4-BE49-F238E27FC236}">
                    <a16:creationId xmlns:a16="http://schemas.microsoft.com/office/drawing/2014/main" id="{2214DC54-99C6-428A-84E3-EF9A4E4B43AE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4">
                <a:extLst>
                  <a:ext uri="{FF2B5EF4-FFF2-40B4-BE49-F238E27FC236}">
                    <a16:creationId xmlns:a16="http://schemas.microsoft.com/office/drawing/2014/main" id="{9C8A318F-14B9-4D6F-A944-A80E64EC6DF6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5">
                <a:extLst>
                  <a:ext uri="{FF2B5EF4-FFF2-40B4-BE49-F238E27FC236}">
                    <a16:creationId xmlns:a16="http://schemas.microsoft.com/office/drawing/2014/main" id="{FCE00471-9400-4FBE-A2AA-A883CF08B16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6">
                <a:extLst>
                  <a:ext uri="{FF2B5EF4-FFF2-40B4-BE49-F238E27FC236}">
                    <a16:creationId xmlns:a16="http://schemas.microsoft.com/office/drawing/2014/main" id="{0901825C-1B85-42C1-8205-8CF3432773C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7">
                <a:extLst>
                  <a:ext uri="{FF2B5EF4-FFF2-40B4-BE49-F238E27FC236}">
                    <a16:creationId xmlns:a16="http://schemas.microsoft.com/office/drawing/2014/main" id="{58B50A7C-348F-4909-916A-3DDA4A16CA0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8">
                <a:extLst>
                  <a:ext uri="{FF2B5EF4-FFF2-40B4-BE49-F238E27FC236}">
                    <a16:creationId xmlns:a16="http://schemas.microsoft.com/office/drawing/2014/main" id="{659CD883-F45A-47A8-A10A-50A72B62B19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9">
                <a:extLst>
                  <a:ext uri="{FF2B5EF4-FFF2-40B4-BE49-F238E27FC236}">
                    <a16:creationId xmlns:a16="http://schemas.microsoft.com/office/drawing/2014/main" id="{C8BCCDD5-1C25-4837-B340-8051ACDE8957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200">
                <a:extLst>
                  <a:ext uri="{FF2B5EF4-FFF2-40B4-BE49-F238E27FC236}">
                    <a16:creationId xmlns:a16="http://schemas.microsoft.com/office/drawing/2014/main" id="{F9A776DD-9BBB-4D97-A496-B20B1196D55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201">
                <a:extLst>
                  <a:ext uri="{FF2B5EF4-FFF2-40B4-BE49-F238E27FC236}">
                    <a16:creationId xmlns:a16="http://schemas.microsoft.com/office/drawing/2014/main" id="{83DC3D92-2D80-489C-AFF5-9E12ADC1B2A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202">
                <a:extLst>
                  <a:ext uri="{FF2B5EF4-FFF2-40B4-BE49-F238E27FC236}">
                    <a16:creationId xmlns:a16="http://schemas.microsoft.com/office/drawing/2014/main" id="{F68E53CB-56A2-4DBD-91F2-9DE731F2C20A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203">
                <a:extLst>
                  <a:ext uri="{FF2B5EF4-FFF2-40B4-BE49-F238E27FC236}">
                    <a16:creationId xmlns:a16="http://schemas.microsoft.com/office/drawing/2014/main" id="{A0E5A416-25F7-45C6-81CC-900485306492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4">
                <a:extLst>
                  <a:ext uri="{FF2B5EF4-FFF2-40B4-BE49-F238E27FC236}">
                    <a16:creationId xmlns:a16="http://schemas.microsoft.com/office/drawing/2014/main" id="{DE4EE11F-FEDA-47B1-A89E-E8EEC890C62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5">
                <a:extLst>
                  <a:ext uri="{FF2B5EF4-FFF2-40B4-BE49-F238E27FC236}">
                    <a16:creationId xmlns:a16="http://schemas.microsoft.com/office/drawing/2014/main" id="{5C64F1E5-82B5-41AA-B087-61BF47557F2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6">
                <a:extLst>
                  <a:ext uri="{FF2B5EF4-FFF2-40B4-BE49-F238E27FC236}">
                    <a16:creationId xmlns:a16="http://schemas.microsoft.com/office/drawing/2014/main" id="{ED73D9FE-1F4F-4A9A-BFB7-D1446952D67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7">
                <a:extLst>
                  <a:ext uri="{FF2B5EF4-FFF2-40B4-BE49-F238E27FC236}">
                    <a16:creationId xmlns:a16="http://schemas.microsoft.com/office/drawing/2014/main" id="{2E83800C-4B12-41B3-ABCC-75FAD86E554E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8">
                <a:extLst>
                  <a:ext uri="{FF2B5EF4-FFF2-40B4-BE49-F238E27FC236}">
                    <a16:creationId xmlns:a16="http://schemas.microsoft.com/office/drawing/2014/main" id="{6F99B2B5-746A-498A-8A07-F53D23BEA5D1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9">
                <a:extLst>
                  <a:ext uri="{FF2B5EF4-FFF2-40B4-BE49-F238E27FC236}">
                    <a16:creationId xmlns:a16="http://schemas.microsoft.com/office/drawing/2014/main" id="{9F49B189-4A7A-40C2-8918-167C6D9ED218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10">
                <a:extLst>
                  <a:ext uri="{FF2B5EF4-FFF2-40B4-BE49-F238E27FC236}">
                    <a16:creationId xmlns:a16="http://schemas.microsoft.com/office/drawing/2014/main" id="{340E400E-6C2D-48BE-A4DC-BF06B9E77EA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11">
                <a:extLst>
                  <a:ext uri="{FF2B5EF4-FFF2-40B4-BE49-F238E27FC236}">
                    <a16:creationId xmlns:a16="http://schemas.microsoft.com/office/drawing/2014/main" id="{85E1F27C-C432-4349-B1F9-D9B6845DB7C2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12">
                <a:extLst>
                  <a:ext uri="{FF2B5EF4-FFF2-40B4-BE49-F238E27FC236}">
                    <a16:creationId xmlns:a16="http://schemas.microsoft.com/office/drawing/2014/main" id="{B7BF54AE-3066-41B2-A560-093E3DFC745E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166">
              <a:extLst>
                <a:ext uri="{FF2B5EF4-FFF2-40B4-BE49-F238E27FC236}">
                  <a16:creationId xmlns:a16="http://schemas.microsoft.com/office/drawing/2014/main" id="{6C8ED473-C106-4A99-98B0-E561223F1678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170" name="Freeform: Shape 214">
                <a:extLst>
                  <a:ext uri="{FF2B5EF4-FFF2-40B4-BE49-F238E27FC236}">
                    <a16:creationId xmlns:a16="http://schemas.microsoft.com/office/drawing/2014/main" id="{9EB96632-179B-4893-9252-675BB55828BF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215">
                <a:extLst>
                  <a:ext uri="{FF2B5EF4-FFF2-40B4-BE49-F238E27FC236}">
                    <a16:creationId xmlns:a16="http://schemas.microsoft.com/office/drawing/2014/main" id="{07FB35BC-B132-4406-8EE9-8BD20A055F7A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216">
                <a:extLst>
                  <a:ext uri="{FF2B5EF4-FFF2-40B4-BE49-F238E27FC236}">
                    <a16:creationId xmlns:a16="http://schemas.microsoft.com/office/drawing/2014/main" id="{6113B67E-32A6-4C3F-A9BF-30C78C253608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217">
                <a:extLst>
                  <a:ext uri="{FF2B5EF4-FFF2-40B4-BE49-F238E27FC236}">
                    <a16:creationId xmlns:a16="http://schemas.microsoft.com/office/drawing/2014/main" id="{97FF53DF-DF13-4581-B56E-CA695CF2D5C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218">
                <a:extLst>
                  <a:ext uri="{FF2B5EF4-FFF2-40B4-BE49-F238E27FC236}">
                    <a16:creationId xmlns:a16="http://schemas.microsoft.com/office/drawing/2014/main" id="{ED95542D-3C74-43A9-B0F7-27DE546EADB8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219">
                <a:extLst>
                  <a:ext uri="{FF2B5EF4-FFF2-40B4-BE49-F238E27FC236}">
                    <a16:creationId xmlns:a16="http://schemas.microsoft.com/office/drawing/2014/main" id="{13C36CA5-6103-4C99-A305-EFD4D40BD44D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220">
                <a:extLst>
                  <a:ext uri="{FF2B5EF4-FFF2-40B4-BE49-F238E27FC236}">
                    <a16:creationId xmlns:a16="http://schemas.microsoft.com/office/drawing/2014/main" id="{C84A0D08-7C0C-4EE7-A6E4-A686E8B97CDA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221">
                <a:extLst>
                  <a:ext uri="{FF2B5EF4-FFF2-40B4-BE49-F238E27FC236}">
                    <a16:creationId xmlns:a16="http://schemas.microsoft.com/office/drawing/2014/main" id="{A30F5810-57FD-4BA3-9293-FBEBA053649F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222">
                <a:extLst>
                  <a:ext uri="{FF2B5EF4-FFF2-40B4-BE49-F238E27FC236}">
                    <a16:creationId xmlns:a16="http://schemas.microsoft.com/office/drawing/2014/main" id="{1CCE4C22-0A73-4EFB-92D2-C7D30A932018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223">
                <a:extLst>
                  <a:ext uri="{FF2B5EF4-FFF2-40B4-BE49-F238E27FC236}">
                    <a16:creationId xmlns:a16="http://schemas.microsoft.com/office/drawing/2014/main" id="{F392410C-5EDE-4F52-9DE0-FD8962930BEE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224">
                <a:extLst>
                  <a:ext uri="{FF2B5EF4-FFF2-40B4-BE49-F238E27FC236}">
                    <a16:creationId xmlns:a16="http://schemas.microsoft.com/office/drawing/2014/main" id="{4EBA86AA-6F3C-4B84-B417-8BC00DCE124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225">
                <a:extLst>
                  <a:ext uri="{FF2B5EF4-FFF2-40B4-BE49-F238E27FC236}">
                    <a16:creationId xmlns:a16="http://schemas.microsoft.com/office/drawing/2014/main" id="{38E42701-7A9B-42FB-A487-F271999E35A7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226">
                <a:extLst>
                  <a:ext uri="{FF2B5EF4-FFF2-40B4-BE49-F238E27FC236}">
                    <a16:creationId xmlns:a16="http://schemas.microsoft.com/office/drawing/2014/main" id="{CBC07C9B-8FA5-4507-AE47-DE8B86ECD076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227">
                <a:extLst>
                  <a:ext uri="{FF2B5EF4-FFF2-40B4-BE49-F238E27FC236}">
                    <a16:creationId xmlns:a16="http://schemas.microsoft.com/office/drawing/2014/main" id="{1DC65BD8-027B-4D95-8BF7-3272BB843B8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228">
                <a:extLst>
                  <a:ext uri="{FF2B5EF4-FFF2-40B4-BE49-F238E27FC236}">
                    <a16:creationId xmlns:a16="http://schemas.microsoft.com/office/drawing/2014/main" id="{5F05BC07-C156-4DE1-8761-7D59125E5029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229">
                <a:extLst>
                  <a:ext uri="{FF2B5EF4-FFF2-40B4-BE49-F238E27FC236}">
                    <a16:creationId xmlns:a16="http://schemas.microsoft.com/office/drawing/2014/main" id="{E6338DA5-68A8-4766-9C70-9305028916FD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230">
                <a:extLst>
                  <a:ext uri="{FF2B5EF4-FFF2-40B4-BE49-F238E27FC236}">
                    <a16:creationId xmlns:a16="http://schemas.microsoft.com/office/drawing/2014/main" id="{94BEC711-8AED-4C97-A3FC-70F451430B8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231">
                <a:extLst>
                  <a:ext uri="{FF2B5EF4-FFF2-40B4-BE49-F238E27FC236}">
                    <a16:creationId xmlns:a16="http://schemas.microsoft.com/office/drawing/2014/main" id="{8BFC8042-D019-4F9A-9DA9-B9A3B54CAA99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232">
                <a:extLst>
                  <a:ext uri="{FF2B5EF4-FFF2-40B4-BE49-F238E27FC236}">
                    <a16:creationId xmlns:a16="http://schemas.microsoft.com/office/drawing/2014/main" id="{B56EBF64-A9E6-4A00-BF80-A68E3FF2798C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233">
                <a:extLst>
                  <a:ext uri="{FF2B5EF4-FFF2-40B4-BE49-F238E27FC236}">
                    <a16:creationId xmlns:a16="http://schemas.microsoft.com/office/drawing/2014/main" id="{1FCD313C-A314-4E49-B3C8-B7134A08715A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aphic 234">
              <a:extLst>
                <a:ext uri="{FF2B5EF4-FFF2-40B4-BE49-F238E27FC236}">
                  <a16:creationId xmlns:a16="http://schemas.microsoft.com/office/drawing/2014/main" id="{9B061873-1ABB-46F0-8E8E-58B9B597CF36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</p:grpSpPr>
          <p:sp>
            <p:nvSpPr>
              <p:cNvPr id="164" name="Freeform: Shape 258">
                <a:extLst>
                  <a:ext uri="{FF2B5EF4-FFF2-40B4-BE49-F238E27FC236}">
                    <a16:creationId xmlns:a16="http://schemas.microsoft.com/office/drawing/2014/main" id="{F873105A-406B-4254-A910-168B24A8DA6D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259">
                <a:extLst>
                  <a:ext uri="{FF2B5EF4-FFF2-40B4-BE49-F238E27FC236}">
                    <a16:creationId xmlns:a16="http://schemas.microsoft.com/office/drawing/2014/main" id="{EE3CAAE1-B573-4BF0-B237-4876FDCB84FE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260">
                <a:extLst>
                  <a:ext uri="{FF2B5EF4-FFF2-40B4-BE49-F238E27FC236}">
                    <a16:creationId xmlns:a16="http://schemas.microsoft.com/office/drawing/2014/main" id="{DA066867-2724-4ABF-8C26-E83372A5094A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261">
                <a:extLst>
                  <a:ext uri="{FF2B5EF4-FFF2-40B4-BE49-F238E27FC236}">
                    <a16:creationId xmlns:a16="http://schemas.microsoft.com/office/drawing/2014/main" id="{EFE6E456-249F-47E0-8995-0CBFA4D915DC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262">
                <a:extLst>
                  <a:ext uri="{FF2B5EF4-FFF2-40B4-BE49-F238E27FC236}">
                    <a16:creationId xmlns:a16="http://schemas.microsoft.com/office/drawing/2014/main" id="{24676DBD-7962-41E1-A8FA-E06AA3BC6500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263">
                <a:extLst>
                  <a:ext uri="{FF2B5EF4-FFF2-40B4-BE49-F238E27FC236}">
                    <a16:creationId xmlns:a16="http://schemas.microsoft.com/office/drawing/2014/main" id="{0A2341F3-A359-459A-8E14-0F2389C5FFDE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aphic 166">
              <a:extLst>
                <a:ext uri="{FF2B5EF4-FFF2-40B4-BE49-F238E27FC236}">
                  <a16:creationId xmlns:a16="http://schemas.microsoft.com/office/drawing/2014/main" id="{5DB28FFB-F13A-442C-A241-8066732F7C73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144" name="Freeform: Shape 265">
                <a:extLst>
                  <a:ext uri="{FF2B5EF4-FFF2-40B4-BE49-F238E27FC236}">
                    <a16:creationId xmlns:a16="http://schemas.microsoft.com/office/drawing/2014/main" id="{0F6474B1-804D-426F-9A94-895550E8493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266">
                <a:extLst>
                  <a:ext uri="{FF2B5EF4-FFF2-40B4-BE49-F238E27FC236}">
                    <a16:creationId xmlns:a16="http://schemas.microsoft.com/office/drawing/2014/main" id="{D43C3E3C-F195-410D-AA18-0409869CDF12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267">
                <a:extLst>
                  <a:ext uri="{FF2B5EF4-FFF2-40B4-BE49-F238E27FC236}">
                    <a16:creationId xmlns:a16="http://schemas.microsoft.com/office/drawing/2014/main" id="{FE620A93-D88E-494C-B7A3-04B46F73B217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268">
                <a:extLst>
                  <a:ext uri="{FF2B5EF4-FFF2-40B4-BE49-F238E27FC236}">
                    <a16:creationId xmlns:a16="http://schemas.microsoft.com/office/drawing/2014/main" id="{9CC6BEFE-044A-4DEA-9FFB-80E0C6EBBCC6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269">
                <a:extLst>
                  <a:ext uri="{FF2B5EF4-FFF2-40B4-BE49-F238E27FC236}">
                    <a16:creationId xmlns:a16="http://schemas.microsoft.com/office/drawing/2014/main" id="{4D5FEC65-406C-4C46-8FAC-4C8A25B7D7E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270">
                <a:extLst>
                  <a:ext uri="{FF2B5EF4-FFF2-40B4-BE49-F238E27FC236}">
                    <a16:creationId xmlns:a16="http://schemas.microsoft.com/office/drawing/2014/main" id="{FC7BBDC1-0BEC-42EF-BD14-EC63352244A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271">
                <a:extLst>
                  <a:ext uri="{FF2B5EF4-FFF2-40B4-BE49-F238E27FC236}">
                    <a16:creationId xmlns:a16="http://schemas.microsoft.com/office/drawing/2014/main" id="{B988600D-ADCF-4F59-917E-2AC4EE0E9AA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272">
                <a:extLst>
                  <a:ext uri="{FF2B5EF4-FFF2-40B4-BE49-F238E27FC236}">
                    <a16:creationId xmlns:a16="http://schemas.microsoft.com/office/drawing/2014/main" id="{4FBA6A08-B3C2-4E52-BD80-0B210D4BBD31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273">
                <a:extLst>
                  <a:ext uri="{FF2B5EF4-FFF2-40B4-BE49-F238E27FC236}">
                    <a16:creationId xmlns:a16="http://schemas.microsoft.com/office/drawing/2014/main" id="{046AAD54-E886-4866-8493-660223A4760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274">
                <a:extLst>
                  <a:ext uri="{FF2B5EF4-FFF2-40B4-BE49-F238E27FC236}">
                    <a16:creationId xmlns:a16="http://schemas.microsoft.com/office/drawing/2014/main" id="{266C80F5-4F06-4998-90DF-0879E81887DE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275">
                <a:extLst>
                  <a:ext uri="{FF2B5EF4-FFF2-40B4-BE49-F238E27FC236}">
                    <a16:creationId xmlns:a16="http://schemas.microsoft.com/office/drawing/2014/main" id="{7FABDB1E-5EF5-4536-A80D-6C1BCD6E81F7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276">
                <a:extLst>
                  <a:ext uri="{FF2B5EF4-FFF2-40B4-BE49-F238E27FC236}">
                    <a16:creationId xmlns:a16="http://schemas.microsoft.com/office/drawing/2014/main" id="{E91EDB13-0064-4981-ADD2-C926CE2A0B2A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277">
                <a:extLst>
                  <a:ext uri="{FF2B5EF4-FFF2-40B4-BE49-F238E27FC236}">
                    <a16:creationId xmlns:a16="http://schemas.microsoft.com/office/drawing/2014/main" id="{82983FB8-46DC-4275-9AF3-4EE0C74DA53C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278">
                <a:extLst>
                  <a:ext uri="{FF2B5EF4-FFF2-40B4-BE49-F238E27FC236}">
                    <a16:creationId xmlns:a16="http://schemas.microsoft.com/office/drawing/2014/main" id="{2ACC8D93-18E7-4A26-87A5-D2E15EFFFEEE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279">
                <a:extLst>
                  <a:ext uri="{FF2B5EF4-FFF2-40B4-BE49-F238E27FC236}">
                    <a16:creationId xmlns:a16="http://schemas.microsoft.com/office/drawing/2014/main" id="{79F0DD55-80FD-43E4-854C-9E0217C7FB1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280">
                <a:extLst>
                  <a:ext uri="{FF2B5EF4-FFF2-40B4-BE49-F238E27FC236}">
                    <a16:creationId xmlns:a16="http://schemas.microsoft.com/office/drawing/2014/main" id="{8B0E34FB-3B65-4EB3-A81C-B84C48FB4D2E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281">
                <a:extLst>
                  <a:ext uri="{FF2B5EF4-FFF2-40B4-BE49-F238E27FC236}">
                    <a16:creationId xmlns:a16="http://schemas.microsoft.com/office/drawing/2014/main" id="{78AEF844-85FA-4628-84DF-204EC8536943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282">
                <a:extLst>
                  <a:ext uri="{FF2B5EF4-FFF2-40B4-BE49-F238E27FC236}">
                    <a16:creationId xmlns:a16="http://schemas.microsoft.com/office/drawing/2014/main" id="{CB9D641F-636B-40E4-83D9-BD6C057BE4C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283">
                <a:extLst>
                  <a:ext uri="{FF2B5EF4-FFF2-40B4-BE49-F238E27FC236}">
                    <a16:creationId xmlns:a16="http://schemas.microsoft.com/office/drawing/2014/main" id="{59C09776-9E37-4D8B-8350-86772949B8E9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284">
                <a:extLst>
                  <a:ext uri="{FF2B5EF4-FFF2-40B4-BE49-F238E27FC236}">
                    <a16:creationId xmlns:a16="http://schemas.microsoft.com/office/drawing/2014/main" id="{DA043057-EC50-4343-930E-DA28DDA62220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aphic 3">
              <a:extLst>
                <a:ext uri="{FF2B5EF4-FFF2-40B4-BE49-F238E27FC236}">
                  <a16:creationId xmlns:a16="http://schemas.microsoft.com/office/drawing/2014/main" id="{A321A7B4-31DF-4CBD-9852-6C98FEE845CC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solidFill>
              <a:schemeClr val="accent1"/>
            </a:solidFill>
          </p:grpSpPr>
          <p:sp>
            <p:nvSpPr>
              <p:cNvPr id="17" name="Freeform: Shape 293">
                <a:extLst>
                  <a:ext uri="{FF2B5EF4-FFF2-40B4-BE49-F238E27FC236}">
                    <a16:creationId xmlns:a16="http://schemas.microsoft.com/office/drawing/2014/main" id="{0638B2AF-0B31-4D9E-ADC3-B4386D9F1C74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294">
                <a:extLst>
                  <a:ext uri="{FF2B5EF4-FFF2-40B4-BE49-F238E27FC236}">
                    <a16:creationId xmlns:a16="http://schemas.microsoft.com/office/drawing/2014/main" id="{2AD43BC4-223A-4C2A-BE34-BE3C1AAFEAF5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295">
                <a:extLst>
                  <a:ext uri="{FF2B5EF4-FFF2-40B4-BE49-F238E27FC236}">
                    <a16:creationId xmlns:a16="http://schemas.microsoft.com/office/drawing/2014/main" id="{4ED892FA-9977-44FD-8684-01A847531F92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296">
                <a:extLst>
                  <a:ext uri="{FF2B5EF4-FFF2-40B4-BE49-F238E27FC236}">
                    <a16:creationId xmlns:a16="http://schemas.microsoft.com/office/drawing/2014/main" id="{1FFE1D4C-DA2E-472D-86C9-D1B8F7CA4153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97">
                <a:extLst>
                  <a:ext uri="{FF2B5EF4-FFF2-40B4-BE49-F238E27FC236}">
                    <a16:creationId xmlns:a16="http://schemas.microsoft.com/office/drawing/2014/main" id="{451B145D-3D67-43B6-9642-C6D93C1E1A30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98">
                <a:extLst>
                  <a:ext uri="{FF2B5EF4-FFF2-40B4-BE49-F238E27FC236}">
                    <a16:creationId xmlns:a16="http://schemas.microsoft.com/office/drawing/2014/main" id="{B565796E-1D46-4A51-BFD1-CFDE353CFA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99">
                <a:extLst>
                  <a:ext uri="{FF2B5EF4-FFF2-40B4-BE49-F238E27FC236}">
                    <a16:creationId xmlns:a16="http://schemas.microsoft.com/office/drawing/2014/main" id="{5E62EE15-AB35-4161-A0D2-D6F42C1F1D68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300">
                <a:extLst>
                  <a:ext uri="{FF2B5EF4-FFF2-40B4-BE49-F238E27FC236}">
                    <a16:creationId xmlns:a16="http://schemas.microsoft.com/office/drawing/2014/main" id="{311C7BC3-7EEC-47E9-9F29-82BDA6E9B106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301">
                <a:extLst>
                  <a:ext uri="{FF2B5EF4-FFF2-40B4-BE49-F238E27FC236}">
                    <a16:creationId xmlns:a16="http://schemas.microsoft.com/office/drawing/2014/main" id="{93494C19-0A6F-4745-8046-214DDEB8D490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302">
                <a:extLst>
                  <a:ext uri="{FF2B5EF4-FFF2-40B4-BE49-F238E27FC236}">
                    <a16:creationId xmlns:a16="http://schemas.microsoft.com/office/drawing/2014/main" id="{3E2E540F-BD3F-489B-99E8-9860CA3C0AD1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303">
                <a:extLst>
                  <a:ext uri="{FF2B5EF4-FFF2-40B4-BE49-F238E27FC236}">
                    <a16:creationId xmlns:a16="http://schemas.microsoft.com/office/drawing/2014/main" id="{7561CF36-69F3-47B4-9933-CED0F975A0C4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304">
                <a:extLst>
                  <a:ext uri="{FF2B5EF4-FFF2-40B4-BE49-F238E27FC236}">
                    <a16:creationId xmlns:a16="http://schemas.microsoft.com/office/drawing/2014/main" id="{81558FAB-90D4-43B7-8FA0-2127FCF20F0D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305">
                <a:extLst>
                  <a:ext uri="{FF2B5EF4-FFF2-40B4-BE49-F238E27FC236}">
                    <a16:creationId xmlns:a16="http://schemas.microsoft.com/office/drawing/2014/main" id="{D679362D-EF30-4A10-8B0D-C82432047877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06">
                <a:extLst>
                  <a:ext uri="{FF2B5EF4-FFF2-40B4-BE49-F238E27FC236}">
                    <a16:creationId xmlns:a16="http://schemas.microsoft.com/office/drawing/2014/main" id="{506ACF35-4807-483E-8B3E-3B859DEE8BBD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7">
                <a:extLst>
                  <a:ext uri="{FF2B5EF4-FFF2-40B4-BE49-F238E27FC236}">
                    <a16:creationId xmlns:a16="http://schemas.microsoft.com/office/drawing/2014/main" id="{816D8F8D-B537-4D07-83F1-891697BE6B96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08">
                <a:extLst>
                  <a:ext uri="{FF2B5EF4-FFF2-40B4-BE49-F238E27FC236}">
                    <a16:creationId xmlns:a16="http://schemas.microsoft.com/office/drawing/2014/main" id="{C58CF6CA-6FA2-4877-A076-50252DBE2EE1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09">
                <a:extLst>
                  <a:ext uri="{FF2B5EF4-FFF2-40B4-BE49-F238E27FC236}">
                    <a16:creationId xmlns:a16="http://schemas.microsoft.com/office/drawing/2014/main" id="{194DE560-234F-43B0-B8FF-33AF8DE27434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10">
                <a:extLst>
                  <a:ext uri="{FF2B5EF4-FFF2-40B4-BE49-F238E27FC236}">
                    <a16:creationId xmlns:a16="http://schemas.microsoft.com/office/drawing/2014/main" id="{92A1A7AC-BA12-4971-A3E6-4FDC124813EC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11">
                <a:extLst>
                  <a:ext uri="{FF2B5EF4-FFF2-40B4-BE49-F238E27FC236}">
                    <a16:creationId xmlns:a16="http://schemas.microsoft.com/office/drawing/2014/main" id="{D73564D2-64FE-4C13-8244-C2DFA5183A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12">
                <a:extLst>
                  <a:ext uri="{FF2B5EF4-FFF2-40B4-BE49-F238E27FC236}">
                    <a16:creationId xmlns:a16="http://schemas.microsoft.com/office/drawing/2014/main" id="{9915B5A6-787E-43D5-98BC-94968D676D3A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13">
                <a:extLst>
                  <a:ext uri="{FF2B5EF4-FFF2-40B4-BE49-F238E27FC236}">
                    <a16:creationId xmlns:a16="http://schemas.microsoft.com/office/drawing/2014/main" id="{C69F4AC0-FB02-4C39-8A0E-339613EEB17D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14">
                <a:extLst>
                  <a:ext uri="{FF2B5EF4-FFF2-40B4-BE49-F238E27FC236}">
                    <a16:creationId xmlns:a16="http://schemas.microsoft.com/office/drawing/2014/main" id="{24F2B70E-DED1-42CF-B8EE-F7E072A51603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15">
                <a:extLst>
                  <a:ext uri="{FF2B5EF4-FFF2-40B4-BE49-F238E27FC236}">
                    <a16:creationId xmlns:a16="http://schemas.microsoft.com/office/drawing/2014/main" id="{F0A05B6C-F699-4129-9614-47BB2B1705B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16">
                <a:extLst>
                  <a:ext uri="{FF2B5EF4-FFF2-40B4-BE49-F238E27FC236}">
                    <a16:creationId xmlns:a16="http://schemas.microsoft.com/office/drawing/2014/main" id="{DDAEAF41-9A61-4421-994A-3DDCC3E2D830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317">
                <a:extLst>
                  <a:ext uri="{FF2B5EF4-FFF2-40B4-BE49-F238E27FC236}">
                    <a16:creationId xmlns:a16="http://schemas.microsoft.com/office/drawing/2014/main" id="{6A840A4E-7742-4985-8F83-6D800D4D8E7F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318">
                <a:extLst>
                  <a:ext uri="{FF2B5EF4-FFF2-40B4-BE49-F238E27FC236}">
                    <a16:creationId xmlns:a16="http://schemas.microsoft.com/office/drawing/2014/main" id="{5EA3F4A8-6247-46E0-BB41-84FA0D48E982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319">
                <a:extLst>
                  <a:ext uri="{FF2B5EF4-FFF2-40B4-BE49-F238E27FC236}">
                    <a16:creationId xmlns:a16="http://schemas.microsoft.com/office/drawing/2014/main" id="{AED8215A-1646-49DB-B116-353F4128849F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320">
                <a:extLst>
                  <a:ext uri="{FF2B5EF4-FFF2-40B4-BE49-F238E27FC236}">
                    <a16:creationId xmlns:a16="http://schemas.microsoft.com/office/drawing/2014/main" id="{8D01403C-54CC-43C1-BB44-6AF8097F0E5F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321">
                <a:extLst>
                  <a:ext uri="{FF2B5EF4-FFF2-40B4-BE49-F238E27FC236}">
                    <a16:creationId xmlns:a16="http://schemas.microsoft.com/office/drawing/2014/main" id="{D3F37696-D0F1-435B-A492-CB0F98C17E2B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322">
                <a:extLst>
                  <a:ext uri="{FF2B5EF4-FFF2-40B4-BE49-F238E27FC236}">
                    <a16:creationId xmlns:a16="http://schemas.microsoft.com/office/drawing/2014/main" id="{7B476F14-6C4D-4460-8C1C-ABCA526BAD94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323">
                <a:extLst>
                  <a:ext uri="{FF2B5EF4-FFF2-40B4-BE49-F238E27FC236}">
                    <a16:creationId xmlns:a16="http://schemas.microsoft.com/office/drawing/2014/main" id="{7F2957A6-3ED4-494A-B883-45EDB71255FF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324">
                <a:extLst>
                  <a:ext uri="{FF2B5EF4-FFF2-40B4-BE49-F238E27FC236}">
                    <a16:creationId xmlns:a16="http://schemas.microsoft.com/office/drawing/2014/main" id="{0DAF96B1-9984-4AC4-8188-C094FB463CB4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325">
                <a:extLst>
                  <a:ext uri="{FF2B5EF4-FFF2-40B4-BE49-F238E27FC236}">
                    <a16:creationId xmlns:a16="http://schemas.microsoft.com/office/drawing/2014/main" id="{472E71C6-BBDE-47DF-A8A4-56C5137F8738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326">
                <a:extLst>
                  <a:ext uri="{FF2B5EF4-FFF2-40B4-BE49-F238E27FC236}">
                    <a16:creationId xmlns:a16="http://schemas.microsoft.com/office/drawing/2014/main" id="{6C477586-ED21-40FC-969E-70DA33275E76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327">
                <a:extLst>
                  <a:ext uri="{FF2B5EF4-FFF2-40B4-BE49-F238E27FC236}">
                    <a16:creationId xmlns:a16="http://schemas.microsoft.com/office/drawing/2014/main" id="{A0983E3D-1E46-44EC-A25B-7133DD96AA5F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328">
                <a:extLst>
                  <a:ext uri="{FF2B5EF4-FFF2-40B4-BE49-F238E27FC236}">
                    <a16:creationId xmlns:a16="http://schemas.microsoft.com/office/drawing/2014/main" id="{558B56DD-E93B-40B6-A0D4-41651A151189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329">
                <a:extLst>
                  <a:ext uri="{FF2B5EF4-FFF2-40B4-BE49-F238E27FC236}">
                    <a16:creationId xmlns:a16="http://schemas.microsoft.com/office/drawing/2014/main" id="{D4403007-3719-47A2-8641-AA891A8FB6D9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330">
                <a:extLst>
                  <a:ext uri="{FF2B5EF4-FFF2-40B4-BE49-F238E27FC236}">
                    <a16:creationId xmlns:a16="http://schemas.microsoft.com/office/drawing/2014/main" id="{1D454167-72AE-4E94-94C0-C4508C623CBC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331">
                <a:extLst>
                  <a:ext uri="{FF2B5EF4-FFF2-40B4-BE49-F238E27FC236}">
                    <a16:creationId xmlns:a16="http://schemas.microsoft.com/office/drawing/2014/main" id="{9B8C9729-0DD1-4508-8322-4A29FA060455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332">
                <a:extLst>
                  <a:ext uri="{FF2B5EF4-FFF2-40B4-BE49-F238E27FC236}">
                    <a16:creationId xmlns:a16="http://schemas.microsoft.com/office/drawing/2014/main" id="{923640CC-7269-47FA-91B7-E8BABC17C58F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333">
                <a:extLst>
                  <a:ext uri="{FF2B5EF4-FFF2-40B4-BE49-F238E27FC236}">
                    <a16:creationId xmlns:a16="http://schemas.microsoft.com/office/drawing/2014/main" id="{6E9BDAB9-BB8C-487E-95D9-B5AE0DC9B81A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334">
                <a:extLst>
                  <a:ext uri="{FF2B5EF4-FFF2-40B4-BE49-F238E27FC236}">
                    <a16:creationId xmlns:a16="http://schemas.microsoft.com/office/drawing/2014/main" id="{13E5B6C1-1350-4F6A-8A98-1C755A5F2392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335">
                <a:extLst>
                  <a:ext uri="{FF2B5EF4-FFF2-40B4-BE49-F238E27FC236}">
                    <a16:creationId xmlns:a16="http://schemas.microsoft.com/office/drawing/2014/main" id="{9A57C969-5664-435B-83D6-C482DB472D23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336">
                <a:extLst>
                  <a:ext uri="{FF2B5EF4-FFF2-40B4-BE49-F238E27FC236}">
                    <a16:creationId xmlns:a16="http://schemas.microsoft.com/office/drawing/2014/main" id="{ED352AF5-D860-412B-A0B9-37B22B4AD13E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337">
                <a:extLst>
                  <a:ext uri="{FF2B5EF4-FFF2-40B4-BE49-F238E27FC236}">
                    <a16:creationId xmlns:a16="http://schemas.microsoft.com/office/drawing/2014/main" id="{7E1504E7-AF68-445A-BE5B-D12217D1E0F4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338">
                <a:extLst>
                  <a:ext uri="{FF2B5EF4-FFF2-40B4-BE49-F238E27FC236}">
                    <a16:creationId xmlns:a16="http://schemas.microsoft.com/office/drawing/2014/main" id="{8478C35B-7C23-4210-B79F-16D4F7168FB3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339">
                <a:extLst>
                  <a:ext uri="{FF2B5EF4-FFF2-40B4-BE49-F238E27FC236}">
                    <a16:creationId xmlns:a16="http://schemas.microsoft.com/office/drawing/2014/main" id="{DFF27C47-9070-40E1-BC5E-C402023E6B72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340">
                <a:extLst>
                  <a:ext uri="{FF2B5EF4-FFF2-40B4-BE49-F238E27FC236}">
                    <a16:creationId xmlns:a16="http://schemas.microsoft.com/office/drawing/2014/main" id="{54D19075-5E84-4283-ADB6-B61D4BD31AD1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341">
                <a:extLst>
                  <a:ext uri="{FF2B5EF4-FFF2-40B4-BE49-F238E27FC236}">
                    <a16:creationId xmlns:a16="http://schemas.microsoft.com/office/drawing/2014/main" id="{B59E4709-B359-459D-B370-5203B31EB477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342">
                <a:extLst>
                  <a:ext uri="{FF2B5EF4-FFF2-40B4-BE49-F238E27FC236}">
                    <a16:creationId xmlns:a16="http://schemas.microsoft.com/office/drawing/2014/main" id="{F3F3325A-B33B-4C64-871F-78F08E566628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343">
                <a:extLst>
                  <a:ext uri="{FF2B5EF4-FFF2-40B4-BE49-F238E27FC236}">
                    <a16:creationId xmlns:a16="http://schemas.microsoft.com/office/drawing/2014/main" id="{12655D68-6B51-4495-A08D-BCAAC768DC59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344">
                <a:extLst>
                  <a:ext uri="{FF2B5EF4-FFF2-40B4-BE49-F238E27FC236}">
                    <a16:creationId xmlns:a16="http://schemas.microsoft.com/office/drawing/2014/main" id="{7E62C81E-B25E-4E6C-A02B-3F3E86F8F861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345">
                <a:extLst>
                  <a:ext uri="{FF2B5EF4-FFF2-40B4-BE49-F238E27FC236}">
                    <a16:creationId xmlns:a16="http://schemas.microsoft.com/office/drawing/2014/main" id="{C5BB35F5-9D36-4B9B-A566-40A33ACF1A7D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346">
                <a:extLst>
                  <a:ext uri="{FF2B5EF4-FFF2-40B4-BE49-F238E27FC236}">
                    <a16:creationId xmlns:a16="http://schemas.microsoft.com/office/drawing/2014/main" id="{602CA6CA-9207-45CE-80C5-22A04F930131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347">
                <a:extLst>
                  <a:ext uri="{FF2B5EF4-FFF2-40B4-BE49-F238E27FC236}">
                    <a16:creationId xmlns:a16="http://schemas.microsoft.com/office/drawing/2014/main" id="{3A4B97B6-0279-4152-BBCE-D7FEE0F88A6F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348">
                <a:extLst>
                  <a:ext uri="{FF2B5EF4-FFF2-40B4-BE49-F238E27FC236}">
                    <a16:creationId xmlns:a16="http://schemas.microsoft.com/office/drawing/2014/main" id="{FDC61F16-590B-4864-A81E-3C540083D8F9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349">
                <a:extLst>
                  <a:ext uri="{FF2B5EF4-FFF2-40B4-BE49-F238E27FC236}">
                    <a16:creationId xmlns:a16="http://schemas.microsoft.com/office/drawing/2014/main" id="{04C7DF03-938F-4CA3-92FB-29B2924580BB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350">
                <a:extLst>
                  <a:ext uri="{FF2B5EF4-FFF2-40B4-BE49-F238E27FC236}">
                    <a16:creationId xmlns:a16="http://schemas.microsoft.com/office/drawing/2014/main" id="{4BA1BCFF-FFC5-45BD-861B-A87FEFC7EB8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351">
                <a:extLst>
                  <a:ext uri="{FF2B5EF4-FFF2-40B4-BE49-F238E27FC236}">
                    <a16:creationId xmlns:a16="http://schemas.microsoft.com/office/drawing/2014/main" id="{71AAB82C-4B62-4CB6-ADAB-D7EB3E21357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352">
                <a:extLst>
                  <a:ext uri="{FF2B5EF4-FFF2-40B4-BE49-F238E27FC236}">
                    <a16:creationId xmlns:a16="http://schemas.microsoft.com/office/drawing/2014/main" id="{570EC7F2-B3AB-489C-B455-02B81C8B27FB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353">
                <a:extLst>
                  <a:ext uri="{FF2B5EF4-FFF2-40B4-BE49-F238E27FC236}">
                    <a16:creationId xmlns:a16="http://schemas.microsoft.com/office/drawing/2014/main" id="{9B8A268B-9FC4-4766-8E2F-604E7DC169FA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354">
                <a:extLst>
                  <a:ext uri="{FF2B5EF4-FFF2-40B4-BE49-F238E27FC236}">
                    <a16:creationId xmlns:a16="http://schemas.microsoft.com/office/drawing/2014/main" id="{865F4908-4C57-41CE-967A-B778B626F77D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355">
                <a:extLst>
                  <a:ext uri="{FF2B5EF4-FFF2-40B4-BE49-F238E27FC236}">
                    <a16:creationId xmlns:a16="http://schemas.microsoft.com/office/drawing/2014/main" id="{68391590-E602-48F5-A769-204E65C64676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356">
                <a:extLst>
                  <a:ext uri="{FF2B5EF4-FFF2-40B4-BE49-F238E27FC236}">
                    <a16:creationId xmlns:a16="http://schemas.microsoft.com/office/drawing/2014/main" id="{C2CF46A1-F9D1-4502-96F2-77EAD47EA74B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357">
                <a:extLst>
                  <a:ext uri="{FF2B5EF4-FFF2-40B4-BE49-F238E27FC236}">
                    <a16:creationId xmlns:a16="http://schemas.microsoft.com/office/drawing/2014/main" id="{C0924719-80A1-442B-B828-6AE10B66239B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358">
                <a:extLst>
                  <a:ext uri="{FF2B5EF4-FFF2-40B4-BE49-F238E27FC236}">
                    <a16:creationId xmlns:a16="http://schemas.microsoft.com/office/drawing/2014/main" id="{C9147A7F-F6FD-4579-A812-1317CE473016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359">
                <a:extLst>
                  <a:ext uri="{FF2B5EF4-FFF2-40B4-BE49-F238E27FC236}">
                    <a16:creationId xmlns:a16="http://schemas.microsoft.com/office/drawing/2014/main" id="{92613CA3-2F29-4421-BA66-1DB5958110CB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360">
                <a:extLst>
                  <a:ext uri="{FF2B5EF4-FFF2-40B4-BE49-F238E27FC236}">
                    <a16:creationId xmlns:a16="http://schemas.microsoft.com/office/drawing/2014/main" id="{C042688D-F014-4C87-B2F3-26F489021B8F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361">
                <a:extLst>
                  <a:ext uri="{FF2B5EF4-FFF2-40B4-BE49-F238E27FC236}">
                    <a16:creationId xmlns:a16="http://schemas.microsoft.com/office/drawing/2014/main" id="{5007A75F-1FB6-444D-A2A0-7BC61FD8915E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362">
                <a:extLst>
                  <a:ext uri="{FF2B5EF4-FFF2-40B4-BE49-F238E27FC236}">
                    <a16:creationId xmlns:a16="http://schemas.microsoft.com/office/drawing/2014/main" id="{03D9327E-EDB1-4AC6-904F-7E6829A9A029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363">
                <a:extLst>
                  <a:ext uri="{FF2B5EF4-FFF2-40B4-BE49-F238E27FC236}">
                    <a16:creationId xmlns:a16="http://schemas.microsoft.com/office/drawing/2014/main" id="{5E9108EF-C3AD-487C-8B6D-9BA7524BA263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364">
                <a:extLst>
                  <a:ext uri="{FF2B5EF4-FFF2-40B4-BE49-F238E27FC236}">
                    <a16:creationId xmlns:a16="http://schemas.microsoft.com/office/drawing/2014/main" id="{6544F038-0A94-47CC-94C7-F905372D74E4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365">
                <a:extLst>
                  <a:ext uri="{FF2B5EF4-FFF2-40B4-BE49-F238E27FC236}">
                    <a16:creationId xmlns:a16="http://schemas.microsoft.com/office/drawing/2014/main" id="{0B628F37-091C-4055-9977-B545280D95A3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366">
                <a:extLst>
                  <a:ext uri="{FF2B5EF4-FFF2-40B4-BE49-F238E27FC236}">
                    <a16:creationId xmlns:a16="http://schemas.microsoft.com/office/drawing/2014/main" id="{FC9B7053-1D67-4A9C-848A-6C44644A3E9A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367">
                <a:extLst>
                  <a:ext uri="{FF2B5EF4-FFF2-40B4-BE49-F238E27FC236}">
                    <a16:creationId xmlns:a16="http://schemas.microsoft.com/office/drawing/2014/main" id="{2F84036F-8C1A-45FA-9E12-1F73D73CCCE8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368">
                <a:extLst>
                  <a:ext uri="{FF2B5EF4-FFF2-40B4-BE49-F238E27FC236}">
                    <a16:creationId xmlns:a16="http://schemas.microsoft.com/office/drawing/2014/main" id="{DCA79829-84B6-46AA-A92B-59C5CF04AFFD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369">
                <a:extLst>
                  <a:ext uri="{FF2B5EF4-FFF2-40B4-BE49-F238E27FC236}">
                    <a16:creationId xmlns:a16="http://schemas.microsoft.com/office/drawing/2014/main" id="{0F0B6205-1BBD-4561-91EF-F018080A76D2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370">
                <a:extLst>
                  <a:ext uri="{FF2B5EF4-FFF2-40B4-BE49-F238E27FC236}">
                    <a16:creationId xmlns:a16="http://schemas.microsoft.com/office/drawing/2014/main" id="{4C75BFA5-A09D-4AF0-B1D3-8C439C62B832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371">
                <a:extLst>
                  <a:ext uri="{FF2B5EF4-FFF2-40B4-BE49-F238E27FC236}">
                    <a16:creationId xmlns:a16="http://schemas.microsoft.com/office/drawing/2014/main" id="{2139960D-99C2-43B8-93BA-5BE06E8D29A1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372">
                <a:extLst>
                  <a:ext uri="{FF2B5EF4-FFF2-40B4-BE49-F238E27FC236}">
                    <a16:creationId xmlns:a16="http://schemas.microsoft.com/office/drawing/2014/main" id="{01054C9F-3F33-43D2-B333-75C12ADAA567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373">
                <a:extLst>
                  <a:ext uri="{FF2B5EF4-FFF2-40B4-BE49-F238E27FC236}">
                    <a16:creationId xmlns:a16="http://schemas.microsoft.com/office/drawing/2014/main" id="{0E8D2130-7C20-4BBB-83B1-71DABD9C51F7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374">
                <a:extLst>
                  <a:ext uri="{FF2B5EF4-FFF2-40B4-BE49-F238E27FC236}">
                    <a16:creationId xmlns:a16="http://schemas.microsoft.com/office/drawing/2014/main" id="{8D42C0F8-BB17-4D5C-9FEC-FC0F7B072FF0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375">
                <a:extLst>
                  <a:ext uri="{FF2B5EF4-FFF2-40B4-BE49-F238E27FC236}">
                    <a16:creationId xmlns:a16="http://schemas.microsoft.com/office/drawing/2014/main" id="{A34ED087-BF5E-4348-AABF-58CE054725A6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376">
                <a:extLst>
                  <a:ext uri="{FF2B5EF4-FFF2-40B4-BE49-F238E27FC236}">
                    <a16:creationId xmlns:a16="http://schemas.microsoft.com/office/drawing/2014/main" id="{FED460D9-D8E4-4BC5-9CDF-E18D38FF4C7E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377">
                <a:extLst>
                  <a:ext uri="{FF2B5EF4-FFF2-40B4-BE49-F238E27FC236}">
                    <a16:creationId xmlns:a16="http://schemas.microsoft.com/office/drawing/2014/main" id="{63B308E2-8E91-47D5-9A73-18F570F9FB04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378">
                <a:extLst>
                  <a:ext uri="{FF2B5EF4-FFF2-40B4-BE49-F238E27FC236}">
                    <a16:creationId xmlns:a16="http://schemas.microsoft.com/office/drawing/2014/main" id="{314C69BC-7705-4ECF-AA60-1B0A11D3256A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379">
                <a:extLst>
                  <a:ext uri="{FF2B5EF4-FFF2-40B4-BE49-F238E27FC236}">
                    <a16:creationId xmlns:a16="http://schemas.microsoft.com/office/drawing/2014/main" id="{3CC1BED1-07A1-408D-91BA-703887C4E9F0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380">
                <a:extLst>
                  <a:ext uri="{FF2B5EF4-FFF2-40B4-BE49-F238E27FC236}">
                    <a16:creationId xmlns:a16="http://schemas.microsoft.com/office/drawing/2014/main" id="{41BECC75-8C25-4086-B086-32113D711BDD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381">
                <a:extLst>
                  <a:ext uri="{FF2B5EF4-FFF2-40B4-BE49-F238E27FC236}">
                    <a16:creationId xmlns:a16="http://schemas.microsoft.com/office/drawing/2014/main" id="{C016D7CC-3F35-403A-8037-C31309CB4FA1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382">
                <a:extLst>
                  <a:ext uri="{FF2B5EF4-FFF2-40B4-BE49-F238E27FC236}">
                    <a16:creationId xmlns:a16="http://schemas.microsoft.com/office/drawing/2014/main" id="{36679C8E-4C5C-441F-8FC0-4708256C5B69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383">
                <a:extLst>
                  <a:ext uri="{FF2B5EF4-FFF2-40B4-BE49-F238E27FC236}">
                    <a16:creationId xmlns:a16="http://schemas.microsoft.com/office/drawing/2014/main" id="{E83C4679-2B3F-4749-A4EE-31BAB4CC0AD5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384">
                <a:extLst>
                  <a:ext uri="{FF2B5EF4-FFF2-40B4-BE49-F238E27FC236}">
                    <a16:creationId xmlns:a16="http://schemas.microsoft.com/office/drawing/2014/main" id="{412E14C6-181E-4C1B-A9A9-3D6143B5CF79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385">
                <a:extLst>
                  <a:ext uri="{FF2B5EF4-FFF2-40B4-BE49-F238E27FC236}">
                    <a16:creationId xmlns:a16="http://schemas.microsoft.com/office/drawing/2014/main" id="{01CCAC4D-D384-44F9-B278-AEDA03C95E55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386">
                <a:extLst>
                  <a:ext uri="{FF2B5EF4-FFF2-40B4-BE49-F238E27FC236}">
                    <a16:creationId xmlns:a16="http://schemas.microsoft.com/office/drawing/2014/main" id="{3C572445-C3AF-45C4-973A-17583FF9F05B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387">
                <a:extLst>
                  <a:ext uri="{FF2B5EF4-FFF2-40B4-BE49-F238E27FC236}">
                    <a16:creationId xmlns:a16="http://schemas.microsoft.com/office/drawing/2014/main" id="{D656DB35-350B-4187-B8AA-0227F356DE65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388">
                <a:extLst>
                  <a:ext uri="{FF2B5EF4-FFF2-40B4-BE49-F238E27FC236}">
                    <a16:creationId xmlns:a16="http://schemas.microsoft.com/office/drawing/2014/main" id="{F2C5F9AB-2427-4A47-A89C-786F4E5498AE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389">
                <a:extLst>
                  <a:ext uri="{FF2B5EF4-FFF2-40B4-BE49-F238E27FC236}">
                    <a16:creationId xmlns:a16="http://schemas.microsoft.com/office/drawing/2014/main" id="{F7B66ABC-CAE8-4CBC-AF40-92CDD157D97C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390">
                <a:extLst>
                  <a:ext uri="{FF2B5EF4-FFF2-40B4-BE49-F238E27FC236}">
                    <a16:creationId xmlns:a16="http://schemas.microsoft.com/office/drawing/2014/main" id="{59362C92-0955-45FE-8B50-09B4DCCD90BD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391">
                <a:extLst>
                  <a:ext uri="{FF2B5EF4-FFF2-40B4-BE49-F238E27FC236}">
                    <a16:creationId xmlns:a16="http://schemas.microsoft.com/office/drawing/2014/main" id="{14D051FA-66AD-4D5C-AAB0-E1D82E1B668F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392">
                <a:extLst>
                  <a:ext uri="{FF2B5EF4-FFF2-40B4-BE49-F238E27FC236}">
                    <a16:creationId xmlns:a16="http://schemas.microsoft.com/office/drawing/2014/main" id="{4997352C-3DBF-412C-A6E1-220A77609D3C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393">
                <a:extLst>
                  <a:ext uri="{FF2B5EF4-FFF2-40B4-BE49-F238E27FC236}">
                    <a16:creationId xmlns:a16="http://schemas.microsoft.com/office/drawing/2014/main" id="{635AA9F8-CC79-40E7-878F-6A7734D7B25C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394">
                <a:extLst>
                  <a:ext uri="{FF2B5EF4-FFF2-40B4-BE49-F238E27FC236}">
                    <a16:creationId xmlns:a16="http://schemas.microsoft.com/office/drawing/2014/main" id="{39472045-FBC1-48AA-9843-1978CD33FD3E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395">
                <a:extLst>
                  <a:ext uri="{FF2B5EF4-FFF2-40B4-BE49-F238E27FC236}">
                    <a16:creationId xmlns:a16="http://schemas.microsoft.com/office/drawing/2014/main" id="{2F6E4C4B-59DE-46A1-8975-9495106793F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396">
                <a:extLst>
                  <a:ext uri="{FF2B5EF4-FFF2-40B4-BE49-F238E27FC236}">
                    <a16:creationId xmlns:a16="http://schemas.microsoft.com/office/drawing/2014/main" id="{93C33CA6-5C20-4DB4-9F9A-BA3909D518E5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397">
                <a:extLst>
                  <a:ext uri="{FF2B5EF4-FFF2-40B4-BE49-F238E27FC236}">
                    <a16:creationId xmlns:a16="http://schemas.microsoft.com/office/drawing/2014/main" id="{9D9EA69B-EF4C-4DF2-A71A-3B6E366E9BC2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398">
                <a:extLst>
                  <a:ext uri="{FF2B5EF4-FFF2-40B4-BE49-F238E27FC236}">
                    <a16:creationId xmlns:a16="http://schemas.microsoft.com/office/drawing/2014/main" id="{2640FE36-8E00-4B74-8E5D-3357A773C002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399">
                <a:extLst>
                  <a:ext uri="{FF2B5EF4-FFF2-40B4-BE49-F238E27FC236}">
                    <a16:creationId xmlns:a16="http://schemas.microsoft.com/office/drawing/2014/main" id="{AF1D67C4-4F6E-46CA-B96B-B69AAF51298A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400">
                <a:extLst>
                  <a:ext uri="{FF2B5EF4-FFF2-40B4-BE49-F238E27FC236}">
                    <a16:creationId xmlns:a16="http://schemas.microsoft.com/office/drawing/2014/main" id="{18840024-4432-4F37-9606-5281C0A1B852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401">
                <a:extLst>
                  <a:ext uri="{FF2B5EF4-FFF2-40B4-BE49-F238E27FC236}">
                    <a16:creationId xmlns:a16="http://schemas.microsoft.com/office/drawing/2014/main" id="{72069DE3-50D1-49C0-BECB-081738A13084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402">
                <a:extLst>
                  <a:ext uri="{FF2B5EF4-FFF2-40B4-BE49-F238E27FC236}">
                    <a16:creationId xmlns:a16="http://schemas.microsoft.com/office/drawing/2014/main" id="{C0922AB1-A46F-466E-BF3D-0E542950DA40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403">
                <a:extLst>
                  <a:ext uri="{FF2B5EF4-FFF2-40B4-BE49-F238E27FC236}">
                    <a16:creationId xmlns:a16="http://schemas.microsoft.com/office/drawing/2014/main" id="{1FCF3049-2725-4488-8772-426D62852708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404">
                <a:extLst>
                  <a:ext uri="{FF2B5EF4-FFF2-40B4-BE49-F238E27FC236}">
                    <a16:creationId xmlns:a16="http://schemas.microsoft.com/office/drawing/2014/main" id="{88676A2A-01FF-4D0F-8509-DACECE3F0CB0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405">
                <a:extLst>
                  <a:ext uri="{FF2B5EF4-FFF2-40B4-BE49-F238E27FC236}">
                    <a16:creationId xmlns:a16="http://schemas.microsoft.com/office/drawing/2014/main" id="{404871F0-7C82-4075-8B09-A44A44CE593C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406">
                <a:extLst>
                  <a:ext uri="{FF2B5EF4-FFF2-40B4-BE49-F238E27FC236}">
                    <a16:creationId xmlns:a16="http://schemas.microsoft.com/office/drawing/2014/main" id="{00FDEC8C-92B9-4A33-94D6-1AD2CDDE13E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407">
                <a:extLst>
                  <a:ext uri="{FF2B5EF4-FFF2-40B4-BE49-F238E27FC236}">
                    <a16:creationId xmlns:a16="http://schemas.microsoft.com/office/drawing/2014/main" id="{835BC639-0CCF-44E3-9F88-889F55762558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408">
                <a:extLst>
                  <a:ext uri="{FF2B5EF4-FFF2-40B4-BE49-F238E27FC236}">
                    <a16:creationId xmlns:a16="http://schemas.microsoft.com/office/drawing/2014/main" id="{F452DAB7-E7B6-4701-946D-0A72C74A75A4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409">
                <a:extLst>
                  <a:ext uri="{FF2B5EF4-FFF2-40B4-BE49-F238E27FC236}">
                    <a16:creationId xmlns:a16="http://schemas.microsoft.com/office/drawing/2014/main" id="{78E38381-AAF8-44BE-A8AB-BE3CCD9BCDE0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410">
                <a:extLst>
                  <a:ext uri="{FF2B5EF4-FFF2-40B4-BE49-F238E27FC236}">
                    <a16:creationId xmlns:a16="http://schemas.microsoft.com/office/drawing/2014/main" id="{97037E56-800D-416D-9319-90C6D1BC41A5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411">
                <a:extLst>
                  <a:ext uri="{FF2B5EF4-FFF2-40B4-BE49-F238E27FC236}">
                    <a16:creationId xmlns:a16="http://schemas.microsoft.com/office/drawing/2014/main" id="{5C47D416-889B-48C2-B73C-ED0332580E4B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412">
                <a:extLst>
                  <a:ext uri="{FF2B5EF4-FFF2-40B4-BE49-F238E27FC236}">
                    <a16:creationId xmlns:a16="http://schemas.microsoft.com/office/drawing/2014/main" id="{697DEE74-69AC-48D8-9D6A-5FB284690F63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413">
                <a:extLst>
                  <a:ext uri="{FF2B5EF4-FFF2-40B4-BE49-F238E27FC236}">
                    <a16:creationId xmlns:a16="http://schemas.microsoft.com/office/drawing/2014/main" id="{546729C9-347A-439C-8C63-FCFB0E7EDAF3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414">
                <a:extLst>
                  <a:ext uri="{FF2B5EF4-FFF2-40B4-BE49-F238E27FC236}">
                    <a16:creationId xmlns:a16="http://schemas.microsoft.com/office/drawing/2014/main" id="{C9ABA8E2-D2F8-4E86-8194-D5EF9927926F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415">
                <a:extLst>
                  <a:ext uri="{FF2B5EF4-FFF2-40B4-BE49-F238E27FC236}">
                    <a16:creationId xmlns:a16="http://schemas.microsoft.com/office/drawing/2014/main" id="{B8054D73-16D1-4942-802D-5EB8A003BC36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416">
                <a:extLst>
                  <a:ext uri="{FF2B5EF4-FFF2-40B4-BE49-F238E27FC236}">
                    <a16:creationId xmlns:a16="http://schemas.microsoft.com/office/drawing/2014/main" id="{38A48012-AB33-4B57-9805-32FE83A71D2C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417">
                <a:extLst>
                  <a:ext uri="{FF2B5EF4-FFF2-40B4-BE49-F238E27FC236}">
                    <a16:creationId xmlns:a16="http://schemas.microsoft.com/office/drawing/2014/main" id="{C5BFB6D3-0BB4-4D9E-BE7F-EA3A6EB1488F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418">
                <a:extLst>
                  <a:ext uri="{FF2B5EF4-FFF2-40B4-BE49-F238E27FC236}">
                    <a16:creationId xmlns:a16="http://schemas.microsoft.com/office/drawing/2014/main" id="{EBC663E1-BEC4-48BC-9FFD-384FCE1E33DF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419">
                <a:extLst>
                  <a:ext uri="{FF2B5EF4-FFF2-40B4-BE49-F238E27FC236}">
                    <a16:creationId xmlns:a16="http://schemas.microsoft.com/office/drawing/2014/main" id="{FAED3CA5-7908-4E4A-AFE8-A8AC8FD98792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70" name="TextBox 369">
            <a:extLst>
              <a:ext uri="{FF2B5EF4-FFF2-40B4-BE49-F238E27FC236}">
                <a16:creationId xmlns:a16="http://schemas.microsoft.com/office/drawing/2014/main" id="{160A562B-33CB-42DE-9C87-CBA5F59FE7EF}"/>
              </a:ext>
            </a:extLst>
          </p:cNvPr>
          <p:cNvSpPr txBox="1"/>
          <p:nvPr/>
        </p:nvSpPr>
        <p:spPr>
          <a:xfrm>
            <a:off x="287377" y="343270"/>
            <a:ext cx="255291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Cyrl-R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Предвиђање категорије</a:t>
            </a:r>
            <a:endParaRPr lang="sr-Cyrl-RS" altLang="ko-KR" sz="2400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sr-Cyrl-R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н</a:t>
            </a:r>
            <a:r>
              <a:rPr lang="sr-Cyrl-R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овинских </a:t>
            </a:r>
          </a:p>
          <a:p>
            <a:r>
              <a:rPr lang="sr-Cyrl-R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чланака</a:t>
            </a:r>
            <a:endParaRPr lang="ko-KR" altLang="en-US" sz="2400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4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967" y="1591838"/>
            <a:ext cx="3918066" cy="47114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560B267-9406-4A4F-959D-7806669254CD}"/>
              </a:ext>
            </a:extLst>
          </p:cNvPr>
          <p:cNvGrpSpPr/>
          <p:nvPr/>
        </p:nvGrpSpPr>
        <p:grpSpPr>
          <a:xfrm>
            <a:off x="432262" y="5139945"/>
            <a:ext cx="1335594" cy="1379558"/>
            <a:chOff x="5369718" y="2683668"/>
            <a:chExt cx="1452563" cy="1483043"/>
          </a:xfrm>
        </p:grpSpPr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44E08324-4EE9-4E0A-B7E1-224C99614B9E}"/>
                </a:ext>
              </a:extLst>
            </p:cNvPr>
            <p:cNvSpPr/>
            <p:nvPr/>
          </p:nvSpPr>
          <p:spPr>
            <a:xfrm>
              <a:off x="5420716" y="3610451"/>
              <a:ext cx="333375" cy="285750"/>
            </a:xfrm>
            <a:custGeom>
              <a:avLst/>
              <a:gdLst>
                <a:gd name="connsiteX0" fmla="*/ 299046 w 333375"/>
                <a:gd name="connsiteY0" fmla="*/ 7144 h 285750"/>
                <a:gd name="connsiteX1" fmla="*/ 42823 w 333375"/>
                <a:gd name="connsiteY1" fmla="*/ 103346 h 285750"/>
                <a:gd name="connsiteX2" fmla="*/ 12343 w 333375"/>
                <a:gd name="connsiteY2" fmla="*/ 273844 h 285750"/>
                <a:gd name="connsiteX3" fmla="*/ 80923 w 333375"/>
                <a:gd name="connsiteY3" fmla="*/ 270034 h 285750"/>
                <a:gd name="connsiteX4" fmla="*/ 80923 w 333375"/>
                <a:gd name="connsiteY4" fmla="*/ 279559 h 285750"/>
                <a:gd name="connsiteX5" fmla="*/ 97116 w 333375"/>
                <a:gd name="connsiteY5" fmla="*/ 147161 h 285750"/>
                <a:gd name="connsiteX6" fmla="*/ 298093 w 333375"/>
                <a:gd name="connsiteY6" fmla="*/ 77629 h 285750"/>
                <a:gd name="connsiteX7" fmla="*/ 333336 w 333375"/>
                <a:gd name="connsiteY7" fmla="*/ 42386 h 285750"/>
                <a:gd name="connsiteX8" fmla="*/ 299046 w 333375"/>
                <a:gd name="connsiteY8" fmla="*/ 7144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285750">
                  <a:moveTo>
                    <a:pt x="299046" y="7144"/>
                  </a:moveTo>
                  <a:cubicBezTo>
                    <a:pt x="162838" y="7144"/>
                    <a:pt x="96163" y="39529"/>
                    <a:pt x="42823" y="103346"/>
                  </a:cubicBezTo>
                  <a:cubicBezTo>
                    <a:pt x="-11469" y="169069"/>
                    <a:pt x="12343" y="270986"/>
                    <a:pt x="12343" y="273844"/>
                  </a:cubicBezTo>
                  <a:lnTo>
                    <a:pt x="80923" y="270034"/>
                  </a:lnTo>
                  <a:lnTo>
                    <a:pt x="80923" y="279559"/>
                  </a:lnTo>
                  <a:cubicBezTo>
                    <a:pt x="80923" y="277654"/>
                    <a:pt x="63778" y="186214"/>
                    <a:pt x="97116" y="147161"/>
                  </a:cubicBezTo>
                  <a:cubicBezTo>
                    <a:pt x="135216" y="101441"/>
                    <a:pt x="186651" y="77629"/>
                    <a:pt x="298093" y="77629"/>
                  </a:cubicBezTo>
                  <a:cubicBezTo>
                    <a:pt x="317143" y="77629"/>
                    <a:pt x="333336" y="62389"/>
                    <a:pt x="333336" y="42386"/>
                  </a:cubicBezTo>
                  <a:cubicBezTo>
                    <a:pt x="334288" y="22384"/>
                    <a:pt x="318096" y="7144"/>
                    <a:pt x="299046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FE47CCFD-D695-433E-B9D9-15F338D25869}"/>
                </a:ext>
              </a:extLst>
            </p:cNvPr>
            <p:cNvSpPr/>
            <p:nvPr/>
          </p:nvSpPr>
          <p:spPr>
            <a:xfrm>
              <a:off x="5426868" y="3847623"/>
              <a:ext cx="85725" cy="76200"/>
            </a:xfrm>
            <a:custGeom>
              <a:avLst/>
              <a:gdLst>
                <a:gd name="connsiteX0" fmla="*/ 82391 w 85725"/>
                <a:gd name="connsiteY0" fmla="*/ 60484 h 76200"/>
                <a:gd name="connsiteX1" fmla="*/ 51911 w 85725"/>
                <a:gd name="connsiteY1" fmla="*/ 74771 h 76200"/>
                <a:gd name="connsiteX2" fmla="*/ 37624 w 85725"/>
                <a:gd name="connsiteY2" fmla="*/ 74771 h 76200"/>
                <a:gd name="connsiteX3" fmla="*/ 7144 w 85725"/>
                <a:gd name="connsiteY3" fmla="*/ 60484 h 76200"/>
                <a:gd name="connsiteX4" fmla="*/ 7144 w 85725"/>
                <a:gd name="connsiteY4" fmla="*/ 21431 h 76200"/>
                <a:gd name="connsiteX5" fmla="*/ 37624 w 85725"/>
                <a:gd name="connsiteY5" fmla="*/ 7144 h 76200"/>
                <a:gd name="connsiteX6" fmla="*/ 51911 w 85725"/>
                <a:gd name="connsiteY6" fmla="*/ 7144 h 76200"/>
                <a:gd name="connsiteX7" fmla="*/ 82391 w 85725"/>
                <a:gd name="connsiteY7" fmla="*/ 21431 h 76200"/>
                <a:gd name="connsiteX8" fmla="*/ 82391 w 85725"/>
                <a:gd name="connsiteY8" fmla="*/ 604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82391" y="60484"/>
                  </a:moveTo>
                  <a:cubicBezTo>
                    <a:pt x="82391" y="68104"/>
                    <a:pt x="69056" y="74771"/>
                    <a:pt x="51911" y="74771"/>
                  </a:cubicBezTo>
                  <a:lnTo>
                    <a:pt x="37624" y="74771"/>
                  </a:lnTo>
                  <a:cubicBezTo>
                    <a:pt x="21431" y="74771"/>
                    <a:pt x="7144" y="68104"/>
                    <a:pt x="7144" y="60484"/>
                  </a:cubicBezTo>
                  <a:lnTo>
                    <a:pt x="7144" y="21431"/>
                  </a:lnTo>
                  <a:cubicBezTo>
                    <a:pt x="7144" y="13811"/>
                    <a:pt x="20479" y="7144"/>
                    <a:pt x="37624" y="7144"/>
                  </a:cubicBezTo>
                  <a:lnTo>
                    <a:pt x="51911" y="7144"/>
                  </a:lnTo>
                  <a:cubicBezTo>
                    <a:pt x="68104" y="7144"/>
                    <a:pt x="82391" y="13811"/>
                    <a:pt x="82391" y="21431"/>
                  </a:cubicBezTo>
                  <a:lnTo>
                    <a:pt x="82391" y="6048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E5DB2257-745D-4030-85AE-71BFCE77288F}"/>
                </a:ext>
              </a:extLst>
            </p:cNvPr>
            <p:cNvSpPr/>
            <p:nvPr/>
          </p:nvSpPr>
          <p:spPr>
            <a:xfrm>
              <a:off x="5369718" y="3911100"/>
              <a:ext cx="209550" cy="171450"/>
            </a:xfrm>
            <a:custGeom>
              <a:avLst/>
              <a:gdLst>
                <a:gd name="connsiteX0" fmla="*/ 203359 w 209550"/>
                <a:gd name="connsiteY0" fmla="*/ 134167 h 171450"/>
                <a:gd name="connsiteX1" fmla="*/ 203359 w 209550"/>
                <a:gd name="connsiteY1" fmla="*/ 105592 h 171450"/>
                <a:gd name="connsiteX2" fmla="*/ 95726 w 209550"/>
                <a:gd name="connsiteY2" fmla="*/ 7485 h 171450"/>
                <a:gd name="connsiteX3" fmla="*/ 7144 w 209550"/>
                <a:gd name="connsiteY3" fmla="*/ 108450 h 171450"/>
                <a:gd name="connsiteX4" fmla="*/ 7144 w 209550"/>
                <a:gd name="connsiteY4" fmla="*/ 132263 h 171450"/>
                <a:gd name="connsiteX5" fmla="*/ 39529 w 209550"/>
                <a:gd name="connsiteY5" fmla="*/ 167505 h 171450"/>
                <a:gd name="connsiteX6" fmla="*/ 74771 w 209550"/>
                <a:gd name="connsiteY6" fmla="*/ 134167 h 171450"/>
                <a:gd name="connsiteX7" fmla="*/ 74771 w 209550"/>
                <a:gd name="connsiteY7" fmla="*/ 106545 h 171450"/>
                <a:gd name="connsiteX8" fmla="*/ 99536 w 209550"/>
                <a:gd name="connsiteY8" fmla="*/ 75112 h 171450"/>
                <a:gd name="connsiteX9" fmla="*/ 135731 w 209550"/>
                <a:gd name="connsiteY9" fmla="*/ 104640 h 171450"/>
                <a:gd name="connsiteX10" fmla="*/ 135731 w 209550"/>
                <a:gd name="connsiteY10" fmla="*/ 131310 h 171450"/>
                <a:gd name="connsiteX11" fmla="*/ 163354 w 209550"/>
                <a:gd name="connsiteY11" fmla="*/ 166553 h 171450"/>
                <a:gd name="connsiteX12" fmla="*/ 203359 w 209550"/>
                <a:gd name="connsiteY12" fmla="*/ 134167 h 171450"/>
                <a:gd name="connsiteX13" fmla="*/ 123349 w 209550"/>
                <a:gd name="connsiteY13" fmla="*/ 39870 h 171450"/>
                <a:gd name="connsiteX14" fmla="*/ 103346 w 209550"/>
                <a:gd name="connsiteY14" fmla="*/ 59872 h 171450"/>
                <a:gd name="connsiteX15" fmla="*/ 83344 w 209550"/>
                <a:gd name="connsiteY15" fmla="*/ 39870 h 171450"/>
                <a:gd name="connsiteX16" fmla="*/ 103346 w 209550"/>
                <a:gd name="connsiteY16" fmla="*/ 19867 h 171450"/>
                <a:gd name="connsiteX17" fmla="*/ 123349 w 209550"/>
                <a:gd name="connsiteY17" fmla="*/ 3987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171450">
                  <a:moveTo>
                    <a:pt x="203359" y="134167"/>
                  </a:moveTo>
                  <a:lnTo>
                    <a:pt x="203359" y="105592"/>
                  </a:lnTo>
                  <a:cubicBezTo>
                    <a:pt x="203359" y="48442"/>
                    <a:pt x="153829" y="2722"/>
                    <a:pt x="95726" y="7485"/>
                  </a:cubicBezTo>
                  <a:cubicBezTo>
                    <a:pt x="45244" y="12247"/>
                    <a:pt x="7144" y="57015"/>
                    <a:pt x="7144" y="108450"/>
                  </a:cubicBezTo>
                  <a:lnTo>
                    <a:pt x="7144" y="132263"/>
                  </a:lnTo>
                  <a:cubicBezTo>
                    <a:pt x="7144" y="150360"/>
                    <a:pt x="20479" y="166553"/>
                    <a:pt x="39529" y="167505"/>
                  </a:cubicBezTo>
                  <a:cubicBezTo>
                    <a:pt x="58579" y="168458"/>
                    <a:pt x="74771" y="153217"/>
                    <a:pt x="74771" y="134167"/>
                  </a:cubicBezTo>
                  <a:lnTo>
                    <a:pt x="74771" y="106545"/>
                  </a:lnTo>
                  <a:cubicBezTo>
                    <a:pt x="74771" y="91305"/>
                    <a:pt x="84296" y="77970"/>
                    <a:pt x="99536" y="75112"/>
                  </a:cubicBezTo>
                  <a:cubicBezTo>
                    <a:pt x="118586" y="71303"/>
                    <a:pt x="135731" y="86542"/>
                    <a:pt x="135731" y="104640"/>
                  </a:cubicBezTo>
                  <a:lnTo>
                    <a:pt x="135731" y="131310"/>
                  </a:lnTo>
                  <a:cubicBezTo>
                    <a:pt x="135731" y="148455"/>
                    <a:pt x="147161" y="163695"/>
                    <a:pt x="163354" y="166553"/>
                  </a:cubicBezTo>
                  <a:cubicBezTo>
                    <a:pt x="185261" y="171315"/>
                    <a:pt x="203359" y="155122"/>
                    <a:pt x="203359" y="134167"/>
                  </a:cubicBezTo>
                  <a:close/>
                  <a:moveTo>
                    <a:pt x="123349" y="39870"/>
                  </a:moveTo>
                  <a:cubicBezTo>
                    <a:pt x="123349" y="51300"/>
                    <a:pt x="113824" y="59872"/>
                    <a:pt x="103346" y="59872"/>
                  </a:cubicBezTo>
                  <a:cubicBezTo>
                    <a:pt x="92869" y="59872"/>
                    <a:pt x="83344" y="50347"/>
                    <a:pt x="83344" y="39870"/>
                  </a:cubicBezTo>
                  <a:cubicBezTo>
                    <a:pt x="83344" y="28440"/>
                    <a:pt x="92869" y="19867"/>
                    <a:pt x="103346" y="19867"/>
                  </a:cubicBezTo>
                  <a:cubicBezTo>
                    <a:pt x="113824" y="19867"/>
                    <a:pt x="123349" y="28440"/>
                    <a:pt x="123349" y="398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ADB42CB3-834C-498C-B048-87C3830D5547}"/>
                </a:ext>
              </a:extLst>
            </p:cNvPr>
            <p:cNvSpPr/>
            <p:nvPr/>
          </p:nvSpPr>
          <p:spPr>
            <a:xfrm>
              <a:off x="6389803" y="3429476"/>
              <a:ext cx="371475" cy="247650"/>
            </a:xfrm>
            <a:custGeom>
              <a:avLst/>
              <a:gdLst>
                <a:gd name="connsiteX0" fmla="*/ 41476 w 371475"/>
                <a:gd name="connsiteY0" fmla="*/ 245269 h 247650"/>
                <a:gd name="connsiteX1" fmla="*/ 326274 w 371475"/>
                <a:gd name="connsiteY1" fmla="*/ 149066 h 247650"/>
                <a:gd name="connsiteX2" fmla="*/ 366279 w 371475"/>
                <a:gd name="connsiteY2" fmla="*/ 7144 h 247650"/>
                <a:gd name="connsiteX3" fmla="*/ 297699 w 371475"/>
                <a:gd name="connsiteY3" fmla="*/ 20479 h 247650"/>
                <a:gd name="connsiteX4" fmla="*/ 297699 w 371475"/>
                <a:gd name="connsiteY4" fmla="*/ 20479 h 247650"/>
                <a:gd name="connsiteX5" fmla="*/ 271981 w 371475"/>
                <a:gd name="connsiteY5" fmla="*/ 105251 h 247650"/>
                <a:gd name="connsiteX6" fmla="*/ 42429 w 371475"/>
                <a:gd name="connsiteY6" fmla="*/ 174784 h 247650"/>
                <a:gd name="connsiteX7" fmla="*/ 7186 w 371475"/>
                <a:gd name="connsiteY7" fmla="*/ 210026 h 247650"/>
                <a:gd name="connsiteX8" fmla="*/ 41476 w 371475"/>
                <a:gd name="connsiteY8" fmla="*/ 245269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247650">
                  <a:moveTo>
                    <a:pt x="41476" y="245269"/>
                  </a:moveTo>
                  <a:cubicBezTo>
                    <a:pt x="177684" y="245269"/>
                    <a:pt x="272934" y="212884"/>
                    <a:pt x="326274" y="149066"/>
                  </a:cubicBezTo>
                  <a:cubicBezTo>
                    <a:pt x="380566" y="83344"/>
                    <a:pt x="366279" y="10001"/>
                    <a:pt x="366279" y="7144"/>
                  </a:cubicBezTo>
                  <a:lnTo>
                    <a:pt x="297699" y="20479"/>
                  </a:lnTo>
                  <a:lnTo>
                    <a:pt x="297699" y="20479"/>
                  </a:lnTo>
                  <a:cubicBezTo>
                    <a:pt x="297699" y="22384"/>
                    <a:pt x="305319" y="66199"/>
                    <a:pt x="271981" y="105251"/>
                  </a:cubicBezTo>
                  <a:cubicBezTo>
                    <a:pt x="233881" y="150971"/>
                    <a:pt x="153871" y="174784"/>
                    <a:pt x="42429" y="174784"/>
                  </a:cubicBezTo>
                  <a:cubicBezTo>
                    <a:pt x="23379" y="174784"/>
                    <a:pt x="7186" y="190024"/>
                    <a:pt x="7186" y="210026"/>
                  </a:cubicBezTo>
                  <a:cubicBezTo>
                    <a:pt x="6234" y="229076"/>
                    <a:pt x="21474" y="245269"/>
                    <a:pt x="41476" y="24526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0AD70A53-D35A-4B69-8185-DDE050615959}"/>
                </a:ext>
              </a:extLst>
            </p:cNvPr>
            <p:cNvSpPr/>
            <p:nvPr/>
          </p:nvSpPr>
          <p:spPr>
            <a:xfrm>
              <a:off x="6677501" y="3390423"/>
              <a:ext cx="85725" cy="76200"/>
            </a:xfrm>
            <a:custGeom>
              <a:avLst/>
              <a:gdLst>
                <a:gd name="connsiteX0" fmla="*/ 7144 w 85725"/>
                <a:gd name="connsiteY0" fmla="*/ 21431 h 76200"/>
                <a:gd name="connsiteX1" fmla="*/ 37624 w 85725"/>
                <a:gd name="connsiteY1" fmla="*/ 7144 h 76200"/>
                <a:gd name="connsiteX2" fmla="*/ 51911 w 85725"/>
                <a:gd name="connsiteY2" fmla="*/ 7144 h 76200"/>
                <a:gd name="connsiteX3" fmla="*/ 82391 w 85725"/>
                <a:gd name="connsiteY3" fmla="*/ 21431 h 76200"/>
                <a:gd name="connsiteX4" fmla="*/ 82391 w 85725"/>
                <a:gd name="connsiteY4" fmla="*/ 60484 h 76200"/>
                <a:gd name="connsiteX5" fmla="*/ 51911 w 85725"/>
                <a:gd name="connsiteY5" fmla="*/ 74771 h 76200"/>
                <a:gd name="connsiteX6" fmla="*/ 37624 w 85725"/>
                <a:gd name="connsiteY6" fmla="*/ 74771 h 76200"/>
                <a:gd name="connsiteX7" fmla="*/ 7144 w 85725"/>
                <a:gd name="connsiteY7" fmla="*/ 60484 h 76200"/>
                <a:gd name="connsiteX8" fmla="*/ 7144 w 85725"/>
                <a:gd name="connsiteY8" fmla="*/ 2143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7144" y="21431"/>
                  </a:moveTo>
                  <a:cubicBezTo>
                    <a:pt x="7144" y="13811"/>
                    <a:pt x="20479" y="7144"/>
                    <a:pt x="37624" y="7144"/>
                  </a:cubicBezTo>
                  <a:lnTo>
                    <a:pt x="51911" y="7144"/>
                  </a:lnTo>
                  <a:cubicBezTo>
                    <a:pt x="68104" y="7144"/>
                    <a:pt x="82391" y="13811"/>
                    <a:pt x="82391" y="21431"/>
                  </a:cubicBezTo>
                  <a:lnTo>
                    <a:pt x="82391" y="60484"/>
                  </a:lnTo>
                  <a:cubicBezTo>
                    <a:pt x="82391" y="68104"/>
                    <a:pt x="69056" y="74771"/>
                    <a:pt x="51911" y="74771"/>
                  </a:cubicBezTo>
                  <a:lnTo>
                    <a:pt x="37624" y="74771"/>
                  </a:lnTo>
                  <a:cubicBezTo>
                    <a:pt x="21431" y="74771"/>
                    <a:pt x="7144" y="68104"/>
                    <a:pt x="7144" y="60484"/>
                  </a:cubicBezTo>
                  <a:lnTo>
                    <a:pt x="7144" y="2143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E962CD1F-2633-4B39-A303-9F8BAEE8DF64}"/>
                </a:ext>
              </a:extLst>
            </p:cNvPr>
            <p:cNvSpPr/>
            <p:nvPr/>
          </p:nvSpPr>
          <p:spPr>
            <a:xfrm>
              <a:off x="6612731" y="3234171"/>
              <a:ext cx="209550" cy="171450"/>
            </a:xfrm>
            <a:custGeom>
              <a:avLst/>
              <a:gdLst>
                <a:gd name="connsiteX0" fmla="*/ 7144 w 209550"/>
                <a:gd name="connsiteY0" fmla="*/ 40524 h 171450"/>
                <a:gd name="connsiteX1" fmla="*/ 7144 w 209550"/>
                <a:gd name="connsiteY1" fmla="*/ 69099 h 171450"/>
                <a:gd name="connsiteX2" fmla="*/ 114776 w 209550"/>
                <a:gd name="connsiteY2" fmla="*/ 167206 h 171450"/>
                <a:gd name="connsiteX3" fmla="*/ 203359 w 209550"/>
                <a:gd name="connsiteY3" fmla="*/ 66241 h 171450"/>
                <a:gd name="connsiteX4" fmla="*/ 203359 w 209550"/>
                <a:gd name="connsiteY4" fmla="*/ 42429 h 171450"/>
                <a:gd name="connsiteX5" fmla="*/ 170974 w 209550"/>
                <a:gd name="connsiteY5" fmla="*/ 7186 h 171450"/>
                <a:gd name="connsiteX6" fmla="*/ 135731 w 209550"/>
                <a:gd name="connsiteY6" fmla="*/ 40524 h 171450"/>
                <a:gd name="connsiteX7" fmla="*/ 135731 w 209550"/>
                <a:gd name="connsiteY7" fmla="*/ 68146 h 171450"/>
                <a:gd name="connsiteX8" fmla="*/ 110966 w 209550"/>
                <a:gd name="connsiteY8" fmla="*/ 99579 h 171450"/>
                <a:gd name="connsiteX9" fmla="*/ 74771 w 209550"/>
                <a:gd name="connsiteY9" fmla="*/ 70051 h 171450"/>
                <a:gd name="connsiteX10" fmla="*/ 74771 w 209550"/>
                <a:gd name="connsiteY10" fmla="*/ 43381 h 171450"/>
                <a:gd name="connsiteX11" fmla="*/ 47149 w 209550"/>
                <a:gd name="connsiteY11" fmla="*/ 8139 h 171450"/>
                <a:gd name="connsiteX12" fmla="*/ 7144 w 209550"/>
                <a:gd name="connsiteY12" fmla="*/ 40524 h 171450"/>
                <a:gd name="connsiteX13" fmla="*/ 87154 w 209550"/>
                <a:gd name="connsiteY13" fmla="*/ 134821 h 171450"/>
                <a:gd name="connsiteX14" fmla="*/ 107156 w 209550"/>
                <a:gd name="connsiteY14" fmla="*/ 114819 h 171450"/>
                <a:gd name="connsiteX15" fmla="*/ 127159 w 209550"/>
                <a:gd name="connsiteY15" fmla="*/ 134821 h 171450"/>
                <a:gd name="connsiteX16" fmla="*/ 107156 w 209550"/>
                <a:gd name="connsiteY16" fmla="*/ 154824 h 171450"/>
                <a:gd name="connsiteX17" fmla="*/ 87154 w 209550"/>
                <a:gd name="connsiteY17" fmla="*/ 13482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171450">
                  <a:moveTo>
                    <a:pt x="7144" y="40524"/>
                  </a:moveTo>
                  <a:lnTo>
                    <a:pt x="7144" y="69099"/>
                  </a:lnTo>
                  <a:cubicBezTo>
                    <a:pt x="7144" y="126249"/>
                    <a:pt x="56674" y="171969"/>
                    <a:pt x="114776" y="167206"/>
                  </a:cubicBezTo>
                  <a:cubicBezTo>
                    <a:pt x="165259" y="162444"/>
                    <a:pt x="203359" y="117676"/>
                    <a:pt x="203359" y="66241"/>
                  </a:cubicBezTo>
                  <a:lnTo>
                    <a:pt x="203359" y="42429"/>
                  </a:lnTo>
                  <a:cubicBezTo>
                    <a:pt x="203359" y="24331"/>
                    <a:pt x="190024" y="8139"/>
                    <a:pt x="170974" y="7186"/>
                  </a:cubicBezTo>
                  <a:cubicBezTo>
                    <a:pt x="151924" y="6234"/>
                    <a:pt x="135731" y="21474"/>
                    <a:pt x="135731" y="40524"/>
                  </a:cubicBezTo>
                  <a:lnTo>
                    <a:pt x="135731" y="68146"/>
                  </a:lnTo>
                  <a:cubicBezTo>
                    <a:pt x="135731" y="83386"/>
                    <a:pt x="126206" y="96721"/>
                    <a:pt x="110966" y="99579"/>
                  </a:cubicBezTo>
                  <a:cubicBezTo>
                    <a:pt x="91916" y="103389"/>
                    <a:pt x="74771" y="88149"/>
                    <a:pt x="74771" y="70051"/>
                  </a:cubicBezTo>
                  <a:lnTo>
                    <a:pt x="74771" y="43381"/>
                  </a:lnTo>
                  <a:cubicBezTo>
                    <a:pt x="74771" y="26236"/>
                    <a:pt x="63341" y="10996"/>
                    <a:pt x="47149" y="8139"/>
                  </a:cubicBezTo>
                  <a:cubicBezTo>
                    <a:pt x="26194" y="3376"/>
                    <a:pt x="7144" y="19569"/>
                    <a:pt x="7144" y="40524"/>
                  </a:cubicBezTo>
                  <a:close/>
                  <a:moveTo>
                    <a:pt x="87154" y="134821"/>
                  </a:moveTo>
                  <a:cubicBezTo>
                    <a:pt x="87154" y="123391"/>
                    <a:pt x="96679" y="114819"/>
                    <a:pt x="107156" y="114819"/>
                  </a:cubicBezTo>
                  <a:cubicBezTo>
                    <a:pt x="117634" y="114819"/>
                    <a:pt x="127159" y="124344"/>
                    <a:pt x="127159" y="134821"/>
                  </a:cubicBezTo>
                  <a:cubicBezTo>
                    <a:pt x="127159" y="146251"/>
                    <a:pt x="117634" y="154824"/>
                    <a:pt x="107156" y="154824"/>
                  </a:cubicBezTo>
                  <a:cubicBezTo>
                    <a:pt x="96679" y="154824"/>
                    <a:pt x="87154" y="146251"/>
                    <a:pt x="87154" y="13482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A546EBAB-BB31-4478-9F46-EED805C3ABE9}"/>
                </a:ext>
              </a:extLst>
            </p:cNvPr>
            <p:cNvSpPr/>
            <p:nvPr/>
          </p:nvSpPr>
          <p:spPr>
            <a:xfrm>
              <a:off x="6213633" y="3518058"/>
              <a:ext cx="228600" cy="228600"/>
            </a:xfrm>
            <a:custGeom>
              <a:avLst/>
              <a:gdLst>
                <a:gd name="connsiteX0" fmla="*/ 7144 w 228600"/>
                <a:gd name="connsiteY0" fmla="*/ 114776 h 228600"/>
                <a:gd name="connsiteX1" fmla="*/ 114776 w 228600"/>
                <a:gd name="connsiteY1" fmla="*/ 222409 h 228600"/>
                <a:gd name="connsiteX2" fmla="*/ 222409 w 228600"/>
                <a:gd name="connsiteY2" fmla="*/ 114776 h 228600"/>
                <a:gd name="connsiteX3" fmla="*/ 114776 w 228600"/>
                <a:gd name="connsiteY3" fmla="*/ 7144 h 228600"/>
                <a:gd name="connsiteX4" fmla="*/ 7144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7144" y="114776"/>
                  </a:moveTo>
                  <a:cubicBezTo>
                    <a:pt x="7144" y="173831"/>
                    <a:pt x="55721" y="222409"/>
                    <a:pt x="114776" y="222409"/>
                  </a:cubicBezTo>
                  <a:cubicBezTo>
                    <a:pt x="173831" y="222409"/>
                    <a:pt x="222409" y="173831"/>
                    <a:pt x="222409" y="114776"/>
                  </a:cubicBezTo>
                  <a:cubicBezTo>
                    <a:pt x="222409" y="55721"/>
                    <a:pt x="173831" y="7144"/>
                    <a:pt x="114776" y="7144"/>
                  </a:cubicBezTo>
                  <a:cubicBezTo>
                    <a:pt x="54769" y="7144"/>
                    <a:pt x="7144" y="54769"/>
                    <a:pt x="7144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80A02290-2683-46DE-8D44-82E13190B82A}"/>
                </a:ext>
              </a:extLst>
            </p:cNvPr>
            <p:cNvSpPr/>
            <p:nvPr/>
          </p:nvSpPr>
          <p:spPr>
            <a:xfrm>
              <a:off x="5699283" y="3522821"/>
              <a:ext cx="228600" cy="228600"/>
            </a:xfrm>
            <a:custGeom>
              <a:avLst/>
              <a:gdLst>
                <a:gd name="connsiteX0" fmla="*/ 222409 w 228600"/>
                <a:gd name="connsiteY0" fmla="*/ 114776 h 228600"/>
                <a:gd name="connsiteX1" fmla="*/ 114776 w 228600"/>
                <a:gd name="connsiteY1" fmla="*/ 222409 h 228600"/>
                <a:gd name="connsiteX2" fmla="*/ 7144 w 228600"/>
                <a:gd name="connsiteY2" fmla="*/ 114776 h 228600"/>
                <a:gd name="connsiteX3" fmla="*/ 114776 w 228600"/>
                <a:gd name="connsiteY3" fmla="*/ 7144 h 228600"/>
                <a:gd name="connsiteX4" fmla="*/ 222409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222409" y="114776"/>
                  </a:moveTo>
                  <a:cubicBezTo>
                    <a:pt x="222409" y="173831"/>
                    <a:pt x="173831" y="222409"/>
                    <a:pt x="114776" y="222409"/>
                  </a:cubicBezTo>
                  <a:cubicBezTo>
                    <a:pt x="55721" y="222409"/>
                    <a:pt x="7144" y="173831"/>
                    <a:pt x="7144" y="114776"/>
                  </a:cubicBezTo>
                  <a:cubicBezTo>
                    <a:pt x="7144" y="55721"/>
                    <a:pt x="55721" y="7144"/>
                    <a:pt x="114776" y="7144"/>
                  </a:cubicBezTo>
                  <a:cubicBezTo>
                    <a:pt x="174784" y="7144"/>
                    <a:pt x="222409" y="54769"/>
                    <a:pt x="222409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807A273-75C6-4CEB-A193-26858605A3BC}"/>
                </a:ext>
              </a:extLst>
            </p:cNvPr>
            <p:cNvSpPr/>
            <p:nvPr/>
          </p:nvSpPr>
          <p:spPr>
            <a:xfrm>
              <a:off x="5790723" y="3423761"/>
              <a:ext cx="561975" cy="504825"/>
            </a:xfrm>
            <a:custGeom>
              <a:avLst/>
              <a:gdLst>
                <a:gd name="connsiteX0" fmla="*/ 381476 w 561975"/>
                <a:gd name="connsiteY0" fmla="*/ 7144 h 504825"/>
                <a:gd name="connsiteX1" fmla="*/ 381476 w 561975"/>
                <a:gd name="connsiteY1" fmla="*/ 7144 h 504825"/>
                <a:gd name="connsiteX2" fmla="*/ 183356 w 561975"/>
                <a:gd name="connsiteY2" fmla="*/ 7144 h 504825"/>
                <a:gd name="connsiteX3" fmla="*/ 183356 w 561975"/>
                <a:gd name="connsiteY3" fmla="*/ 7144 h 504825"/>
                <a:gd name="connsiteX4" fmla="*/ 7144 w 561975"/>
                <a:gd name="connsiteY4" fmla="*/ 255746 h 504825"/>
                <a:gd name="connsiteX5" fmla="*/ 7144 w 561975"/>
                <a:gd name="connsiteY5" fmla="*/ 504349 h 504825"/>
                <a:gd name="connsiteX6" fmla="*/ 200501 w 561975"/>
                <a:gd name="connsiteY6" fmla="*/ 504349 h 504825"/>
                <a:gd name="connsiteX7" fmla="*/ 363379 w 561975"/>
                <a:gd name="connsiteY7" fmla="*/ 504349 h 504825"/>
                <a:gd name="connsiteX8" fmla="*/ 557689 w 561975"/>
                <a:gd name="connsiteY8" fmla="*/ 504349 h 504825"/>
                <a:gd name="connsiteX9" fmla="*/ 557689 w 561975"/>
                <a:gd name="connsiteY9" fmla="*/ 255746 h 504825"/>
                <a:gd name="connsiteX10" fmla="*/ 381476 w 561975"/>
                <a:gd name="connsiteY10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504825">
                  <a:moveTo>
                    <a:pt x="381476" y="7144"/>
                  </a:moveTo>
                  <a:lnTo>
                    <a:pt x="381476" y="7144"/>
                  </a:lnTo>
                  <a:lnTo>
                    <a:pt x="183356" y="7144"/>
                  </a:lnTo>
                  <a:lnTo>
                    <a:pt x="183356" y="7144"/>
                  </a:lnTo>
                  <a:cubicBezTo>
                    <a:pt x="86201" y="9049"/>
                    <a:pt x="7144" y="119539"/>
                    <a:pt x="7144" y="255746"/>
                  </a:cubicBezTo>
                  <a:lnTo>
                    <a:pt x="7144" y="504349"/>
                  </a:lnTo>
                  <a:lnTo>
                    <a:pt x="200501" y="504349"/>
                  </a:lnTo>
                  <a:lnTo>
                    <a:pt x="363379" y="504349"/>
                  </a:lnTo>
                  <a:lnTo>
                    <a:pt x="557689" y="504349"/>
                  </a:lnTo>
                  <a:lnTo>
                    <a:pt x="557689" y="255746"/>
                  </a:lnTo>
                  <a:cubicBezTo>
                    <a:pt x="557689" y="119539"/>
                    <a:pt x="478631" y="9049"/>
                    <a:pt x="381476" y="714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184EE347-56F2-4204-ABA2-520207B6F6A3}"/>
                </a:ext>
              </a:extLst>
            </p:cNvPr>
            <p:cNvSpPr/>
            <p:nvPr/>
          </p:nvSpPr>
          <p:spPr>
            <a:xfrm>
              <a:off x="5790723" y="3661886"/>
              <a:ext cx="561975" cy="504825"/>
            </a:xfrm>
            <a:custGeom>
              <a:avLst/>
              <a:gdLst>
                <a:gd name="connsiteX0" fmla="*/ 352901 w 561975"/>
                <a:gd name="connsiteY0" fmla="*/ 504349 h 504825"/>
                <a:gd name="connsiteX1" fmla="*/ 381476 w 561975"/>
                <a:gd name="connsiteY1" fmla="*/ 504349 h 504825"/>
                <a:gd name="connsiteX2" fmla="*/ 221456 w 561975"/>
                <a:gd name="connsiteY2" fmla="*/ 504349 h 504825"/>
                <a:gd name="connsiteX3" fmla="*/ 211931 w 561975"/>
                <a:gd name="connsiteY3" fmla="*/ 504349 h 504825"/>
                <a:gd name="connsiteX4" fmla="*/ 7144 w 561975"/>
                <a:gd name="connsiteY4" fmla="*/ 255746 h 504825"/>
                <a:gd name="connsiteX5" fmla="*/ 7144 w 561975"/>
                <a:gd name="connsiteY5" fmla="*/ 7144 h 504825"/>
                <a:gd name="connsiteX6" fmla="*/ 200501 w 561975"/>
                <a:gd name="connsiteY6" fmla="*/ 7144 h 504825"/>
                <a:gd name="connsiteX7" fmla="*/ 363379 w 561975"/>
                <a:gd name="connsiteY7" fmla="*/ 7144 h 504825"/>
                <a:gd name="connsiteX8" fmla="*/ 557689 w 561975"/>
                <a:gd name="connsiteY8" fmla="*/ 7144 h 504825"/>
                <a:gd name="connsiteX9" fmla="*/ 557689 w 561975"/>
                <a:gd name="connsiteY9" fmla="*/ 255746 h 504825"/>
                <a:gd name="connsiteX10" fmla="*/ 352901 w 561975"/>
                <a:gd name="connsiteY10" fmla="*/ 50434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504825">
                  <a:moveTo>
                    <a:pt x="352901" y="504349"/>
                  </a:moveTo>
                  <a:lnTo>
                    <a:pt x="381476" y="504349"/>
                  </a:lnTo>
                  <a:lnTo>
                    <a:pt x="221456" y="504349"/>
                  </a:lnTo>
                  <a:lnTo>
                    <a:pt x="211931" y="504349"/>
                  </a:lnTo>
                  <a:cubicBezTo>
                    <a:pt x="114776" y="502444"/>
                    <a:pt x="7144" y="391954"/>
                    <a:pt x="7144" y="255746"/>
                  </a:cubicBezTo>
                  <a:lnTo>
                    <a:pt x="7144" y="7144"/>
                  </a:lnTo>
                  <a:lnTo>
                    <a:pt x="200501" y="7144"/>
                  </a:lnTo>
                  <a:lnTo>
                    <a:pt x="363379" y="7144"/>
                  </a:lnTo>
                  <a:lnTo>
                    <a:pt x="557689" y="7144"/>
                  </a:lnTo>
                  <a:lnTo>
                    <a:pt x="557689" y="255746"/>
                  </a:lnTo>
                  <a:cubicBezTo>
                    <a:pt x="557689" y="391954"/>
                    <a:pt x="450056" y="502444"/>
                    <a:pt x="352901" y="50434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8">
              <a:extLst>
                <a:ext uri="{FF2B5EF4-FFF2-40B4-BE49-F238E27FC236}">
                  <a16:creationId xmlns:a16="http://schemas.microsoft.com/office/drawing/2014/main" id="{BD075034-B821-4B06-9553-587CA571A9CF}"/>
                </a:ext>
              </a:extLst>
            </p:cNvPr>
            <p:cNvSpPr/>
            <p:nvPr/>
          </p:nvSpPr>
          <p:spPr>
            <a:xfrm>
              <a:off x="6311741" y="3046571"/>
              <a:ext cx="152400" cy="228600"/>
            </a:xfrm>
            <a:custGeom>
              <a:avLst/>
              <a:gdLst>
                <a:gd name="connsiteX0" fmla="*/ 148114 w 152400"/>
                <a:gd name="connsiteY0" fmla="*/ 155734 h 228600"/>
                <a:gd name="connsiteX1" fmla="*/ 77629 w 152400"/>
                <a:gd name="connsiteY1" fmla="*/ 226219 h 228600"/>
                <a:gd name="connsiteX2" fmla="*/ 77629 w 152400"/>
                <a:gd name="connsiteY2" fmla="*/ 226219 h 228600"/>
                <a:gd name="connsiteX3" fmla="*/ 7144 w 152400"/>
                <a:gd name="connsiteY3" fmla="*/ 155734 h 228600"/>
                <a:gd name="connsiteX4" fmla="*/ 7144 w 152400"/>
                <a:gd name="connsiteY4" fmla="*/ 77629 h 228600"/>
                <a:gd name="connsiteX5" fmla="*/ 77629 w 152400"/>
                <a:gd name="connsiteY5" fmla="*/ 7144 h 228600"/>
                <a:gd name="connsiteX6" fmla="*/ 77629 w 152400"/>
                <a:gd name="connsiteY6" fmla="*/ 7144 h 228600"/>
                <a:gd name="connsiteX7" fmla="*/ 148114 w 152400"/>
                <a:gd name="connsiteY7" fmla="*/ 77629 h 228600"/>
                <a:gd name="connsiteX8" fmla="*/ 148114 w 152400"/>
                <a:gd name="connsiteY8" fmla="*/ 15573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28600">
                  <a:moveTo>
                    <a:pt x="148114" y="155734"/>
                  </a:moveTo>
                  <a:cubicBezTo>
                    <a:pt x="148114" y="194786"/>
                    <a:pt x="116681" y="226219"/>
                    <a:pt x="77629" y="226219"/>
                  </a:cubicBezTo>
                  <a:lnTo>
                    <a:pt x="77629" y="226219"/>
                  </a:lnTo>
                  <a:cubicBezTo>
                    <a:pt x="38576" y="226219"/>
                    <a:pt x="7144" y="194786"/>
                    <a:pt x="7144" y="155734"/>
                  </a:cubicBezTo>
                  <a:lnTo>
                    <a:pt x="7144" y="77629"/>
                  </a:lnTo>
                  <a:cubicBezTo>
                    <a:pt x="7144" y="38576"/>
                    <a:pt x="38576" y="7144"/>
                    <a:pt x="77629" y="7144"/>
                  </a:cubicBezTo>
                  <a:lnTo>
                    <a:pt x="77629" y="7144"/>
                  </a:lnTo>
                  <a:cubicBezTo>
                    <a:pt x="116681" y="7144"/>
                    <a:pt x="148114" y="38576"/>
                    <a:pt x="148114" y="77629"/>
                  </a:cubicBezTo>
                  <a:lnTo>
                    <a:pt x="148114" y="1557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9">
              <a:extLst>
                <a:ext uri="{FF2B5EF4-FFF2-40B4-BE49-F238E27FC236}">
                  <a16:creationId xmlns:a16="http://schemas.microsoft.com/office/drawing/2014/main" id="{7F05EE9E-C1EB-4AB6-AAE6-8B264191D051}"/>
                </a:ext>
              </a:extLst>
            </p:cNvPr>
            <p:cNvSpPr/>
            <p:nvPr/>
          </p:nvSpPr>
          <p:spPr>
            <a:xfrm>
              <a:off x="5679281" y="3046571"/>
              <a:ext cx="152400" cy="228600"/>
            </a:xfrm>
            <a:custGeom>
              <a:avLst/>
              <a:gdLst>
                <a:gd name="connsiteX0" fmla="*/ 148114 w 152400"/>
                <a:gd name="connsiteY0" fmla="*/ 155734 h 228600"/>
                <a:gd name="connsiteX1" fmla="*/ 77629 w 152400"/>
                <a:gd name="connsiteY1" fmla="*/ 226219 h 228600"/>
                <a:gd name="connsiteX2" fmla="*/ 77629 w 152400"/>
                <a:gd name="connsiteY2" fmla="*/ 226219 h 228600"/>
                <a:gd name="connsiteX3" fmla="*/ 7144 w 152400"/>
                <a:gd name="connsiteY3" fmla="*/ 155734 h 228600"/>
                <a:gd name="connsiteX4" fmla="*/ 7144 w 152400"/>
                <a:gd name="connsiteY4" fmla="*/ 77629 h 228600"/>
                <a:gd name="connsiteX5" fmla="*/ 77629 w 152400"/>
                <a:gd name="connsiteY5" fmla="*/ 7144 h 228600"/>
                <a:gd name="connsiteX6" fmla="*/ 77629 w 152400"/>
                <a:gd name="connsiteY6" fmla="*/ 7144 h 228600"/>
                <a:gd name="connsiteX7" fmla="*/ 148114 w 152400"/>
                <a:gd name="connsiteY7" fmla="*/ 77629 h 228600"/>
                <a:gd name="connsiteX8" fmla="*/ 148114 w 152400"/>
                <a:gd name="connsiteY8" fmla="*/ 15573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28600">
                  <a:moveTo>
                    <a:pt x="148114" y="155734"/>
                  </a:moveTo>
                  <a:cubicBezTo>
                    <a:pt x="148114" y="194786"/>
                    <a:pt x="116681" y="226219"/>
                    <a:pt x="77629" y="226219"/>
                  </a:cubicBezTo>
                  <a:lnTo>
                    <a:pt x="77629" y="226219"/>
                  </a:lnTo>
                  <a:cubicBezTo>
                    <a:pt x="38576" y="226219"/>
                    <a:pt x="7144" y="194786"/>
                    <a:pt x="7144" y="155734"/>
                  </a:cubicBezTo>
                  <a:lnTo>
                    <a:pt x="7144" y="77629"/>
                  </a:lnTo>
                  <a:cubicBezTo>
                    <a:pt x="7144" y="38576"/>
                    <a:pt x="38576" y="7144"/>
                    <a:pt x="77629" y="7144"/>
                  </a:cubicBezTo>
                  <a:lnTo>
                    <a:pt x="77629" y="7144"/>
                  </a:lnTo>
                  <a:cubicBezTo>
                    <a:pt x="116681" y="7144"/>
                    <a:pt x="148114" y="38576"/>
                    <a:pt x="148114" y="77629"/>
                  </a:cubicBezTo>
                  <a:lnTo>
                    <a:pt x="148114" y="1557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20">
              <a:extLst>
                <a:ext uri="{FF2B5EF4-FFF2-40B4-BE49-F238E27FC236}">
                  <a16:creationId xmlns:a16="http://schemas.microsoft.com/office/drawing/2014/main" id="{5C4B3507-75A7-46EC-B0EC-69A7F9D7BC65}"/>
                </a:ext>
              </a:extLst>
            </p:cNvPr>
            <p:cNvSpPr/>
            <p:nvPr/>
          </p:nvSpPr>
          <p:spPr>
            <a:xfrm>
              <a:off x="5749766" y="2922746"/>
              <a:ext cx="638175" cy="466725"/>
            </a:xfrm>
            <a:custGeom>
              <a:avLst/>
              <a:gdLst>
                <a:gd name="connsiteX0" fmla="*/ 639604 w 638175"/>
                <a:gd name="connsiteY0" fmla="*/ 273844 h 466725"/>
                <a:gd name="connsiteX1" fmla="*/ 451009 w 638175"/>
                <a:gd name="connsiteY1" fmla="*/ 462439 h 466725"/>
                <a:gd name="connsiteX2" fmla="*/ 195739 w 638175"/>
                <a:gd name="connsiteY2" fmla="*/ 462439 h 466725"/>
                <a:gd name="connsiteX3" fmla="*/ 7144 w 638175"/>
                <a:gd name="connsiteY3" fmla="*/ 273844 h 466725"/>
                <a:gd name="connsiteX4" fmla="*/ 7144 w 638175"/>
                <a:gd name="connsiteY4" fmla="*/ 195739 h 466725"/>
                <a:gd name="connsiteX5" fmla="*/ 195739 w 638175"/>
                <a:gd name="connsiteY5" fmla="*/ 7144 h 466725"/>
                <a:gd name="connsiteX6" fmla="*/ 451009 w 638175"/>
                <a:gd name="connsiteY6" fmla="*/ 7144 h 466725"/>
                <a:gd name="connsiteX7" fmla="*/ 639604 w 638175"/>
                <a:gd name="connsiteY7" fmla="*/ 195739 h 466725"/>
                <a:gd name="connsiteX8" fmla="*/ 639604 w 638175"/>
                <a:gd name="connsiteY8" fmla="*/ 2738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466725">
                  <a:moveTo>
                    <a:pt x="639604" y="273844"/>
                  </a:moveTo>
                  <a:cubicBezTo>
                    <a:pt x="639604" y="377666"/>
                    <a:pt x="554831" y="462439"/>
                    <a:pt x="451009" y="462439"/>
                  </a:cubicBezTo>
                  <a:lnTo>
                    <a:pt x="195739" y="462439"/>
                  </a:lnTo>
                  <a:cubicBezTo>
                    <a:pt x="91916" y="462439"/>
                    <a:pt x="7144" y="377666"/>
                    <a:pt x="7144" y="273844"/>
                  </a:cubicBezTo>
                  <a:lnTo>
                    <a:pt x="7144" y="195739"/>
                  </a:lnTo>
                  <a:cubicBezTo>
                    <a:pt x="7144" y="91916"/>
                    <a:pt x="91916" y="7144"/>
                    <a:pt x="195739" y="7144"/>
                  </a:cubicBezTo>
                  <a:lnTo>
                    <a:pt x="451009" y="7144"/>
                  </a:lnTo>
                  <a:cubicBezTo>
                    <a:pt x="554831" y="7144"/>
                    <a:pt x="639604" y="91916"/>
                    <a:pt x="639604" y="195739"/>
                  </a:cubicBezTo>
                  <a:lnTo>
                    <a:pt x="639604" y="27384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21">
              <a:extLst>
                <a:ext uri="{FF2B5EF4-FFF2-40B4-BE49-F238E27FC236}">
                  <a16:creationId xmlns:a16="http://schemas.microsoft.com/office/drawing/2014/main" id="{A3AFFA7D-F3A6-4C40-8FF6-DD3C814A2E3C}"/>
                </a:ext>
              </a:extLst>
            </p:cNvPr>
            <p:cNvSpPr/>
            <p:nvPr/>
          </p:nvSpPr>
          <p:spPr>
            <a:xfrm>
              <a:off x="5949791" y="2833211"/>
              <a:ext cx="228600" cy="95250"/>
            </a:xfrm>
            <a:custGeom>
              <a:avLst/>
              <a:gdLst>
                <a:gd name="connsiteX0" fmla="*/ 191929 w 228600"/>
                <a:gd name="connsiteY0" fmla="*/ 7144 h 95250"/>
                <a:gd name="connsiteX1" fmla="*/ 43339 w 228600"/>
                <a:gd name="connsiteY1" fmla="*/ 7144 h 95250"/>
                <a:gd name="connsiteX2" fmla="*/ 7144 w 228600"/>
                <a:gd name="connsiteY2" fmla="*/ 51911 h 95250"/>
                <a:gd name="connsiteX3" fmla="*/ 43339 w 228600"/>
                <a:gd name="connsiteY3" fmla="*/ 96679 h 95250"/>
                <a:gd name="connsiteX4" fmla="*/ 191929 w 228600"/>
                <a:gd name="connsiteY4" fmla="*/ 96679 h 95250"/>
                <a:gd name="connsiteX5" fmla="*/ 228124 w 228600"/>
                <a:gd name="connsiteY5" fmla="*/ 51911 h 95250"/>
                <a:gd name="connsiteX6" fmla="*/ 191929 w 228600"/>
                <a:gd name="connsiteY6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95250">
                  <a:moveTo>
                    <a:pt x="191929" y="7144"/>
                  </a:moveTo>
                  <a:lnTo>
                    <a:pt x="43339" y="7144"/>
                  </a:lnTo>
                  <a:cubicBezTo>
                    <a:pt x="23336" y="7144"/>
                    <a:pt x="7144" y="27146"/>
                    <a:pt x="7144" y="51911"/>
                  </a:cubicBezTo>
                  <a:cubicBezTo>
                    <a:pt x="7144" y="76676"/>
                    <a:pt x="23336" y="96679"/>
                    <a:pt x="43339" y="96679"/>
                  </a:cubicBezTo>
                  <a:lnTo>
                    <a:pt x="191929" y="96679"/>
                  </a:lnTo>
                  <a:cubicBezTo>
                    <a:pt x="211931" y="96679"/>
                    <a:pt x="228124" y="76676"/>
                    <a:pt x="228124" y="51911"/>
                  </a:cubicBezTo>
                  <a:cubicBezTo>
                    <a:pt x="228124" y="27146"/>
                    <a:pt x="211931" y="7144"/>
                    <a:pt x="191929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22">
              <a:extLst>
                <a:ext uri="{FF2B5EF4-FFF2-40B4-BE49-F238E27FC236}">
                  <a16:creationId xmlns:a16="http://schemas.microsoft.com/office/drawing/2014/main" id="{E27BAEE0-F981-46ED-96D6-5401DC697618}"/>
                </a:ext>
              </a:extLst>
            </p:cNvPr>
            <p:cNvSpPr/>
            <p:nvPr/>
          </p:nvSpPr>
          <p:spPr>
            <a:xfrm>
              <a:off x="6037355" y="2683668"/>
              <a:ext cx="57150" cy="190500"/>
            </a:xfrm>
            <a:custGeom>
              <a:avLst/>
              <a:gdLst>
                <a:gd name="connsiteX0" fmla="*/ 21497 w 57150"/>
                <a:gd name="connsiteY0" fmla="*/ 35719 h 190500"/>
                <a:gd name="connsiteX1" fmla="*/ 7209 w 57150"/>
                <a:gd name="connsiteY1" fmla="*/ 158591 h 190500"/>
                <a:gd name="connsiteX2" fmla="*/ 28164 w 57150"/>
                <a:gd name="connsiteY2" fmla="*/ 189071 h 190500"/>
                <a:gd name="connsiteX3" fmla="*/ 50072 w 57150"/>
                <a:gd name="connsiteY3" fmla="*/ 159544 h 190500"/>
                <a:gd name="connsiteX4" fmla="*/ 43404 w 57150"/>
                <a:gd name="connsiteY4" fmla="*/ 37624 h 190500"/>
                <a:gd name="connsiteX5" fmla="*/ 33879 w 57150"/>
                <a:gd name="connsiteY5" fmla="*/ 7144 h 190500"/>
                <a:gd name="connsiteX6" fmla="*/ 21497 w 57150"/>
                <a:gd name="connsiteY6" fmla="*/ 357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190500">
                  <a:moveTo>
                    <a:pt x="21497" y="35719"/>
                  </a:moveTo>
                  <a:lnTo>
                    <a:pt x="7209" y="158591"/>
                  </a:lnTo>
                  <a:cubicBezTo>
                    <a:pt x="6257" y="174784"/>
                    <a:pt x="15782" y="189071"/>
                    <a:pt x="28164" y="189071"/>
                  </a:cubicBezTo>
                  <a:cubicBezTo>
                    <a:pt x="39594" y="189071"/>
                    <a:pt x="50072" y="176689"/>
                    <a:pt x="50072" y="159544"/>
                  </a:cubicBezTo>
                  <a:lnTo>
                    <a:pt x="43404" y="37624"/>
                  </a:lnTo>
                  <a:cubicBezTo>
                    <a:pt x="44357" y="21431"/>
                    <a:pt x="45309" y="7144"/>
                    <a:pt x="33879" y="7144"/>
                  </a:cubicBezTo>
                  <a:cubicBezTo>
                    <a:pt x="21497" y="7144"/>
                    <a:pt x="22449" y="19526"/>
                    <a:pt x="21497" y="3571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3">
              <a:extLst>
                <a:ext uri="{FF2B5EF4-FFF2-40B4-BE49-F238E27FC236}">
                  <a16:creationId xmlns:a16="http://schemas.microsoft.com/office/drawing/2014/main" id="{FB618896-1DC6-4A28-9493-D4421DE1D88D}"/>
                </a:ext>
              </a:extLst>
            </p:cNvPr>
            <p:cNvSpPr/>
            <p:nvPr/>
          </p:nvSpPr>
          <p:spPr>
            <a:xfrm>
              <a:off x="5975508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2861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: Shape 24">
              <a:extLst>
                <a:ext uri="{FF2B5EF4-FFF2-40B4-BE49-F238E27FC236}">
                  <a16:creationId xmlns:a16="http://schemas.microsoft.com/office/drawing/2014/main" id="{508C98E6-6E1F-47F5-BF33-EB4BA3C4C1DC}"/>
                </a:ext>
              </a:extLst>
            </p:cNvPr>
            <p:cNvSpPr/>
            <p:nvPr/>
          </p:nvSpPr>
          <p:spPr>
            <a:xfrm>
              <a:off x="6029801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3814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: Shape 25">
              <a:extLst>
                <a:ext uri="{FF2B5EF4-FFF2-40B4-BE49-F238E27FC236}">
                  <a16:creationId xmlns:a16="http://schemas.microsoft.com/office/drawing/2014/main" id="{286DD69C-B8FD-40D8-9151-C5FF7CA5DC16}"/>
                </a:ext>
              </a:extLst>
            </p:cNvPr>
            <p:cNvSpPr/>
            <p:nvPr/>
          </p:nvSpPr>
          <p:spPr>
            <a:xfrm>
              <a:off x="6081236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2861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: Shape 26">
              <a:extLst>
                <a:ext uri="{FF2B5EF4-FFF2-40B4-BE49-F238E27FC236}">
                  <a16:creationId xmlns:a16="http://schemas.microsoft.com/office/drawing/2014/main" id="{32EB519F-C4D5-4D29-81AD-C0C1FB25E796}"/>
                </a:ext>
              </a:extLst>
            </p:cNvPr>
            <p:cNvSpPr/>
            <p:nvPr/>
          </p:nvSpPr>
          <p:spPr>
            <a:xfrm>
              <a:off x="6135528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3814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: Shape 27">
              <a:extLst>
                <a:ext uri="{FF2B5EF4-FFF2-40B4-BE49-F238E27FC236}">
                  <a16:creationId xmlns:a16="http://schemas.microsoft.com/office/drawing/2014/main" id="{4DF434EA-22E1-419D-A710-C2FDFE713FE3}"/>
                </a:ext>
              </a:extLst>
            </p:cNvPr>
            <p:cNvSpPr/>
            <p:nvPr/>
          </p:nvSpPr>
          <p:spPr>
            <a:xfrm>
              <a:off x="5829776" y="3046571"/>
              <a:ext cx="485775" cy="161925"/>
            </a:xfrm>
            <a:custGeom>
              <a:avLst/>
              <a:gdLst>
                <a:gd name="connsiteX0" fmla="*/ 401479 w 485775"/>
                <a:gd name="connsiteY0" fmla="*/ 7144 h 161925"/>
                <a:gd name="connsiteX1" fmla="*/ 84296 w 485775"/>
                <a:gd name="connsiteY1" fmla="*/ 7144 h 161925"/>
                <a:gd name="connsiteX2" fmla="*/ 7144 w 485775"/>
                <a:gd name="connsiteY2" fmla="*/ 84296 h 161925"/>
                <a:gd name="connsiteX3" fmla="*/ 84296 w 485775"/>
                <a:gd name="connsiteY3" fmla="*/ 161449 h 161925"/>
                <a:gd name="connsiteX4" fmla="*/ 401479 w 485775"/>
                <a:gd name="connsiteY4" fmla="*/ 161449 h 161925"/>
                <a:gd name="connsiteX5" fmla="*/ 478631 w 485775"/>
                <a:gd name="connsiteY5" fmla="*/ 84296 h 161925"/>
                <a:gd name="connsiteX6" fmla="*/ 401479 w 485775"/>
                <a:gd name="connsiteY6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775" h="161925">
                  <a:moveTo>
                    <a:pt x="401479" y="7144"/>
                  </a:moveTo>
                  <a:lnTo>
                    <a:pt x="84296" y="7144"/>
                  </a:lnTo>
                  <a:cubicBezTo>
                    <a:pt x="41434" y="7144"/>
                    <a:pt x="7144" y="41434"/>
                    <a:pt x="7144" y="84296"/>
                  </a:cubicBezTo>
                  <a:cubicBezTo>
                    <a:pt x="7144" y="127159"/>
                    <a:pt x="41434" y="161449"/>
                    <a:pt x="84296" y="161449"/>
                  </a:cubicBezTo>
                  <a:lnTo>
                    <a:pt x="401479" y="161449"/>
                  </a:lnTo>
                  <a:cubicBezTo>
                    <a:pt x="444341" y="161449"/>
                    <a:pt x="478631" y="127159"/>
                    <a:pt x="478631" y="84296"/>
                  </a:cubicBezTo>
                  <a:cubicBezTo>
                    <a:pt x="478631" y="41434"/>
                    <a:pt x="444341" y="7144"/>
                    <a:pt x="401479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: Shape 28">
              <a:extLst>
                <a:ext uri="{FF2B5EF4-FFF2-40B4-BE49-F238E27FC236}">
                  <a16:creationId xmlns:a16="http://schemas.microsoft.com/office/drawing/2014/main" id="{59108091-51BC-4EFD-9E5F-1026CE6C83A3}"/>
                </a:ext>
              </a:extLst>
            </p:cNvPr>
            <p:cNvSpPr/>
            <p:nvPr/>
          </p:nvSpPr>
          <p:spPr>
            <a:xfrm>
              <a:off x="5923121" y="3090386"/>
              <a:ext cx="57150" cy="57150"/>
            </a:xfrm>
            <a:custGeom>
              <a:avLst/>
              <a:gdLst>
                <a:gd name="connsiteX0" fmla="*/ 56674 w 57150"/>
                <a:gd name="connsiteY0" fmla="*/ 31909 h 57150"/>
                <a:gd name="connsiteX1" fmla="*/ 31909 w 57150"/>
                <a:gd name="connsiteY1" fmla="*/ 56674 h 57150"/>
                <a:gd name="connsiteX2" fmla="*/ 7144 w 57150"/>
                <a:gd name="connsiteY2" fmla="*/ 31909 h 57150"/>
                <a:gd name="connsiteX3" fmla="*/ 31909 w 57150"/>
                <a:gd name="connsiteY3" fmla="*/ 7144 h 57150"/>
                <a:gd name="connsiteX4" fmla="*/ 56674 w 57150"/>
                <a:gd name="connsiteY4" fmla="*/ 319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674" y="31909"/>
                  </a:moveTo>
                  <a:cubicBezTo>
                    <a:pt x="56674" y="46196"/>
                    <a:pt x="45244" y="56674"/>
                    <a:pt x="31909" y="56674"/>
                  </a:cubicBezTo>
                  <a:cubicBezTo>
                    <a:pt x="17621" y="56674"/>
                    <a:pt x="7144" y="45244"/>
                    <a:pt x="7144" y="31909"/>
                  </a:cubicBezTo>
                  <a:cubicBezTo>
                    <a:pt x="7144" y="17621"/>
                    <a:pt x="18574" y="7144"/>
                    <a:pt x="31909" y="7144"/>
                  </a:cubicBezTo>
                  <a:cubicBezTo>
                    <a:pt x="45244" y="7144"/>
                    <a:pt x="56674" y="18574"/>
                    <a:pt x="56674" y="319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: Shape 29">
              <a:extLst>
                <a:ext uri="{FF2B5EF4-FFF2-40B4-BE49-F238E27FC236}">
                  <a16:creationId xmlns:a16="http://schemas.microsoft.com/office/drawing/2014/main" id="{04CFBE8F-4678-405D-AAD0-1A033AE899D5}"/>
                </a:ext>
              </a:extLst>
            </p:cNvPr>
            <p:cNvSpPr/>
            <p:nvPr/>
          </p:nvSpPr>
          <p:spPr>
            <a:xfrm>
              <a:off x="6164103" y="3090386"/>
              <a:ext cx="57150" cy="57150"/>
            </a:xfrm>
            <a:custGeom>
              <a:avLst/>
              <a:gdLst>
                <a:gd name="connsiteX0" fmla="*/ 56674 w 57150"/>
                <a:gd name="connsiteY0" fmla="*/ 31909 h 57150"/>
                <a:gd name="connsiteX1" fmla="*/ 31909 w 57150"/>
                <a:gd name="connsiteY1" fmla="*/ 56674 h 57150"/>
                <a:gd name="connsiteX2" fmla="*/ 7144 w 57150"/>
                <a:gd name="connsiteY2" fmla="*/ 31909 h 57150"/>
                <a:gd name="connsiteX3" fmla="*/ 31909 w 57150"/>
                <a:gd name="connsiteY3" fmla="*/ 7144 h 57150"/>
                <a:gd name="connsiteX4" fmla="*/ 56674 w 57150"/>
                <a:gd name="connsiteY4" fmla="*/ 319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674" y="31909"/>
                  </a:moveTo>
                  <a:cubicBezTo>
                    <a:pt x="56674" y="46196"/>
                    <a:pt x="45244" y="56674"/>
                    <a:pt x="31909" y="56674"/>
                  </a:cubicBezTo>
                  <a:cubicBezTo>
                    <a:pt x="17621" y="56674"/>
                    <a:pt x="7144" y="45244"/>
                    <a:pt x="7144" y="31909"/>
                  </a:cubicBezTo>
                  <a:cubicBezTo>
                    <a:pt x="7144" y="17621"/>
                    <a:pt x="18574" y="7144"/>
                    <a:pt x="31909" y="7144"/>
                  </a:cubicBezTo>
                  <a:cubicBezTo>
                    <a:pt x="45244" y="7144"/>
                    <a:pt x="56674" y="18574"/>
                    <a:pt x="56674" y="319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: Shape 30">
              <a:extLst>
                <a:ext uri="{FF2B5EF4-FFF2-40B4-BE49-F238E27FC236}">
                  <a16:creationId xmlns:a16="http://schemas.microsoft.com/office/drawing/2014/main" id="{90195E55-C75E-4A66-BF0B-ABBDA57CA320}"/>
                </a:ext>
              </a:extLst>
            </p:cNvPr>
            <p:cNvSpPr/>
            <p:nvPr/>
          </p:nvSpPr>
          <p:spPr>
            <a:xfrm>
              <a:off x="5936456" y="3367563"/>
              <a:ext cx="276225" cy="66675"/>
            </a:xfrm>
            <a:custGeom>
              <a:avLst/>
              <a:gdLst>
                <a:gd name="connsiteX0" fmla="*/ 273844 w 276225"/>
                <a:gd name="connsiteY0" fmla="*/ 35719 h 66675"/>
                <a:gd name="connsiteX1" fmla="*/ 245269 w 276225"/>
                <a:gd name="connsiteY1" fmla="*/ 64294 h 66675"/>
                <a:gd name="connsiteX2" fmla="*/ 35719 w 276225"/>
                <a:gd name="connsiteY2" fmla="*/ 64294 h 66675"/>
                <a:gd name="connsiteX3" fmla="*/ 7144 w 276225"/>
                <a:gd name="connsiteY3" fmla="*/ 35719 h 66675"/>
                <a:gd name="connsiteX4" fmla="*/ 7144 w 276225"/>
                <a:gd name="connsiteY4" fmla="*/ 35719 h 66675"/>
                <a:gd name="connsiteX5" fmla="*/ 35719 w 276225"/>
                <a:gd name="connsiteY5" fmla="*/ 7144 h 66675"/>
                <a:gd name="connsiteX6" fmla="*/ 245269 w 276225"/>
                <a:gd name="connsiteY6" fmla="*/ 7144 h 66675"/>
                <a:gd name="connsiteX7" fmla="*/ 273844 w 276225"/>
                <a:gd name="connsiteY7" fmla="*/ 35719 h 66675"/>
                <a:gd name="connsiteX8" fmla="*/ 273844 w 276225"/>
                <a:gd name="connsiteY8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6675">
                  <a:moveTo>
                    <a:pt x="273844" y="35719"/>
                  </a:moveTo>
                  <a:cubicBezTo>
                    <a:pt x="273844" y="50959"/>
                    <a:pt x="261461" y="64294"/>
                    <a:pt x="245269" y="64294"/>
                  </a:cubicBezTo>
                  <a:lnTo>
                    <a:pt x="35719" y="64294"/>
                  </a:lnTo>
                  <a:cubicBezTo>
                    <a:pt x="20479" y="64294"/>
                    <a:pt x="7144" y="51911"/>
                    <a:pt x="7144" y="35719"/>
                  </a:cubicBezTo>
                  <a:lnTo>
                    <a:pt x="7144" y="35719"/>
                  </a:lnTo>
                  <a:cubicBezTo>
                    <a:pt x="7144" y="20479"/>
                    <a:pt x="19526" y="7144"/>
                    <a:pt x="35719" y="7144"/>
                  </a:cubicBezTo>
                  <a:lnTo>
                    <a:pt x="245269" y="7144"/>
                  </a:lnTo>
                  <a:cubicBezTo>
                    <a:pt x="260509" y="7144"/>
                    <a:pt x="273844" y="19526"/>
                    <a:pt x="273844" y="35719"/>
                  </a:cubicBezTo>
                  <a:lnTo>
                    <a:pt x="273844" y="3571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: Shape 31">
              <a:extLst>
                <a:ext uri="{FF2B5EF4-FFF2-40B4-BE49-F238E27FC236}">
                  <a16:creationId xmlns:a16="http://schemas.microsoft.com/office/drawing/2014/main" id="{3EAD57D7-3FCE-4325-B463-2276C66A4609}"/>
                </a:ext>
              </a:extLst>
            </p:cNvPr>
            <p:cNvSpPr/>
            <p:nvPr/>
          </p:nvSpPr>
          <p:spPr>
            <a:xfrm>
              <a:off x="5853588" y="3629501"/>
              <a:ext cx="438150" cy="304800"/>
            </a:xfrm>
            <a:custGeom>
              <a:avLst/>
              <a:gdLst>
                <a:gd name="connsiteX0" fmla="*/ 392906 w 438150"/>
                <a:gd name="connsiteY0" fmla="*/ 298609 h 304800"/>
                <a:gd name="connsiteX1" fmla="*/ 48101 w 438150"/>
                <a:gd name="connsiteY1" fmla="*/ 298609 h 304800"/>
                <a:gd name="connsiteX2" fmla="*/ 7144 w 438150"/>
                <a:gd name="connsiteY2" fmla="*/ 257651 h 304800"/>
                <a:gd name="connsiteX3" fmla="*/ 7144 w 438150"/>
                <a:gd name="connsiteY3" fmla="*/ 48101 h 304800"/>
                <a:gd name="connsiteX4" fmla="*/ 48101 w 438150"/>
                <a:gd name="connsiteY4" fmla="*/ 7144 h 304800"/>
                <a:gd name="connsiteX5" fmla="*/ 393859 w 438150"/>
                <a:gd name="connsiteY5" fmla="*/ 7144 h 304800"/>
                <a:gd name="connsiteX6" fmla="*/ 434816 w 438150"/>
                <a:gd name="connsiteY6" fmla="*/ 48101 h 304800"/>
                <a:gd name="connsiteX7" fmla="*/ 434816 w 438150"/>
                <a:gd name="connsiteY7" fmla="*/ 257651 h 304800"/>
                <a:gd name="connsiteX8" fmla="*/ 392906 w 438150"/>
                <a:gd name="connsiteY8" fmla="*/ 298609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150" h="304800">
                  <a:moveTo>
                    <a:pt x="392906" y="298609"/>
                  </a:moveTo>
                  <a:lnTo>
                    <a:pt x="48101" y="298609"/>
                  </a:lnTo>
                  <a:cubicBezTo>
                    <a:pt x="26194" y="298609"/>
                    <a:pt x="7144" y="280511"/>
                    <a:pt x="7144" y="257651"/>
                  </a:cubicBezTo>
                  <a:lnTo>
                    <a:pt x="7144" y="48101"/>
                  </a:lnTo>
                  <a:cubicBezTo>
                    <a:pt x="7144" y="26194"/>
                    <a:pt x="25241" y="7144"/>
                    <a:pt x="48101" y="7144"/>
                  </a:cubicBezTo>
                  <a:lnTo>
                    <a:pt x="393859" y="7144"/>
                  </a:lnTo>
                  <a:cubicBezTo>
                    <a:pt x="415766" y="7144"/>
                    <a:pt x="434816" y="25241"/>
                    <a:pt x="434816" y="48101"/>
                  </a:cubicBezTo>
                  <a:lnTo>
                    <a:pt x="434816" y="257651"/>
                  </a:lnTo>
                  <a:cubicBezTo>
                    <a:pt x="433864" y="280511"/>
                    <a:pt x="414814" y="298609"/>
                    <a:pt x="392906" y="29860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397038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Вештачке неуронске мреже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0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6646198" cy="6858000"/>
          </a:xfrm>
          <a:prstGeom prst="rect">
            <a:avLst/>
          </a:prstGeom>
        </p:spPr>
      </p:pic>
      <p:pic>
        <p:nvPicPr>
          <p:cNvPr id="4" name="Graphic 2">
            <a:extLst>
              <a:ext uri="{FF2B5EF4-FFF2-40B4-BE49-F238E27FC236}">
                <a16:creationId xmlns:a16="http://schemas.microsoft.com/office/drawing/2014/main" id="{EC239884-C6D0-4655-A151-0D66E3B93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4898" y="4919313"/>
            <a:ext cx="2025535" cy="1855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580" y="2443943"/>
            <a:ext cx="2618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Улазни слој: </a:t>
            </a:r>
            <a:r>
              <a:rPr lang="en-US" sz="1600" dirty="0" smtClean="0"/>
              <a:t>30 687</a:t>
            </a:r>
            <a:r>
              <a:rPr lang="sr-Cyrl-RS" sz="1600" dirty="0" smtClean="0"/>
              <a:t> </a:t>
            </a:r>
          </a:p>
          <a:p>
            <a:r>
              <a:rPr lang="sr-Cyrl-RS" sz="1600" dirty="0" smtClean="0"/>
              <a:t>Први скривени слој: 512</a:t>
            </a:r>
          </a:p>
          <a:p>
            <a:r>
              <a:rPr lang="sr-Cyrl-RS" sz="1600" dirty="0" smtClean="0"/>
              <a:t>Други скривени </a:t>
            </a:r>
            <a:r>
              <a:rPr lang="sr-Cyrl-RS" sz="1600" dirty="0"/>
              <a:t>слој: </a:t>
            </a:r>
            <a:r>
              <a:rPr lang="sr-Cyrl-RS" sz="1600" dirty="0" smtClean="0"/>
              <a:t>32</a:t>
            </a:r>
          </a:p>
          <a:p>
            <a:r>
              <a:rPr lang="sr-Cyrl-RS" sz="1600" dirty="0" smtClean="0"/>
              <a:t>Трећи скривени слој: 16</a:t>
            </a:r>
          </a:p>
          <a:p>
            <a:r>
              <a:rPr lang="sr-Cyrl-RS" sz="1600" dirty="0" smtClean="0"/>
              <a:t>Излазни слој: 5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90580" y="2074611"/>
            <a:ext cx="207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БРОЈ НЕУРОНА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0580" y="4760059"/>
            <a:ext cx="2227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/>
              <a:t>Укупан број </a:t>
            </a:r>
            <a:r>
              <a:rPr lang="sr-Cyrl-RS" sz="1600" dirty="0" smtClean="0"/>
              <a:t>синапси:</a:t>
            </a:r>
          </a:p>
          <a:p>
            <a:r>
              <a:rPr lang="sr-Cyrl-RS" sz="1600" dirty="0" smtClean="0"/>
              <a:t>15 </a:t>
            </a:r>
            <a:r>
              <a:rPr lang="sr-Cyrl-RS" sz="1600" dirty="0"/>
              <a:t>729 285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A562B-33CB-42DE-9C87-CBA5F59FE7EF}"/>
              </a:ext>
            </a:extLst>
          </p:cNvPr>
          <p:cNvSpPr txBox="1"/>
          <p:nvPr/>
        </p:nvSpPr>
        <p:spPr>
          <a:xfrm>
            <a:off x="290580" y="435603"/>
            <a:ext cx="275742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Cyrl-R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Анализа</a:t>
            </a:r>
            <a:r>
              <a:rPr lang="sr-Cyrl-R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sr-Cyrl-R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новинских </a:t>
            </a:r>
          </a:p>
          <a:p>
            <a:r>
              <a:rPr lang="sr-Cyrl-R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чланака</a:t>
            </a:r>
            <a:endParaRPr lang="ko-KR" altLang="en-US" sz="24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101" y="3767382"/>
            <a:ext cx="228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Додатни неурон у сваком слоју (енгл. </a:t>
            </a:r>
            <a:r>
              <a:rPr lang="sr-Latn-RS" sz="1400" dirty="0" smtClean="0"/>
              <a:t>Bias)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135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406489-5597-43A4-B42F-CCC9FE8B833A}"/>
              </a:ext>
            </a:extLst>
          </p:cNvPr>
          <p:cNvSpPr txBox="1"/>
          <p:nvPr/>
        </p:nvSpPr>
        <p:spPr>
          <a:xfrm>
            <a:off x="2976661" y="990131"/>
            <a:ext cx="6586023" cy="430887"/>
          </a:xfrm>
          <a:prstGeom prst="rect">
            <a:avLst/>
          </a:prstGeom>
          <a:solidFill>
            <a:srgbClr val="0070C0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sr-Cyrl-RS" sz="2800" dirty="0" smtClean="0">
                <a:solidFill>
                  <a:schemeClr val="bg1"/>
                </a:solidFill>
              </a:rPr>
              <a:t>Машинско учење над базама података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23" y="2536389"/>
            <a:ext cx="1554480" cy="155448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433" y="2528700"/>
            <a:ext cx="1554480" cy="155448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151" y="2528700"/>
            <a:ext cx="1554480" cy="155448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1B2C291-F240-4FB2-B677-B42BA4BB1FBF}"/>
              </a:ext>
            </a:extLst>
          </p:cNvPr>
          <p:cNvSpPr txBox="1"/>
          <p:nvPr/>
        </p:nvSpPr>
        <p:spPr>
          <a:xfrm>
            <a:off x="2400358" y="4296320"/>
            <a:ext cx="2272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400" dirty="0" smtClean="0">
                <a:solidFill>
                  <a:schemeClr val="bg1"/>
                </a:solidFill>
                <a:cs typeface="Arial" pitchFamily="34" charset="0"/>
              </a:rPr>
              <a:t>Ментор:</a:t>
            </a:r>
          </a:p>
          <a:p>
            <a:pPr algn="ctr"/>
            <a:r>
              <a:rPr lang="sr-Cyrl-RS" altLang="ko-KR" sz="1600" dirty="0" smtClean="0">
                <a:solidFill>
                  <a:schemeClr val="bg1"/>
                </a:solidFill>
                <a:cs typeface="Arial" pitchFamily="34" charset="0"/>
              </a:rPr>
              <a:t>Др Владимир Недић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B2C291-F240-4FB2-B677-B42BA4BB1FBF}"/>
              </a:ext>
            </a:extLst>
          </p:cNvPr>
          <p:cNvSpPr txBox="1"/>
          <p:nvPr/>
        </p:nvSpPr>
        <p:spPr>
          <a:xfrm>
            <a:off x="4843754" y="4296320"/>
            <a:ext cx="28518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400" dirty="0" smtClean="0">
                <a:solidFill>
                  <a:schemeClr val="bg1"/>
                </a:solidFill>
                <a:cs typeface="Arial" pitchFamily="34" charset="0"/>
              </a:rPr>
              <a:t>Консултовани професор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,</a:t>
            </a:r>
            <a:r>
              <a:rPr lang="sr-Cyrl-RS" altLang="ko-KR" sz="1400" dirty="0" smtClean="0">
                <a:solidFill>
                  <a:schemeClr val="bg1"/>
                </a:solidFill>
                <a:cs typeface="Arial" pitchFamily="34" charset="0"/>
              </a:rPr>
              <a:t> коментор:</a:t>
            </a:r>
          </a:p>
          <a:p>
            <a:pPr algn="ctr"/>
            <a:r>
              <a:rPr lang="sr-Cyrl-RS" altLang="ko-KR" sz="1600" dirty="0" smtClean="0">
                <a:solidFill>
                  <a:schemeClr val="bg1"/>
                </a:solidFill>
                <a:cs typeface="Arial" pitchFamily="34" charset="0"/>
              </a:rPr>
              <a:t>Мр Срђан Атанасијевић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B2C291-F240-4FB2-B677-B42BA4BB1FBF}"/>
              </a:ext>
            </a:extLst>
          </p:cNvPr>
          <p:cNvSpPr txBox="1"/>
          <p:nvPr/>
        </p:nvSpPr>
        <p:spPr>
          <a:xfrm>
            <a:off x="7866779" y="4296320"/>
            <a:ext cx="22722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400" dirty="0" smtClean="0">
                <a:solidFill>
                  <a:schemeClr val="bg1"/>
                </a:solidFill>
                <a:cs typeface="Arial" pitchFamily="34" charset="0"/>
              </a:rPr>
              <a:t>Студент:</a:t>
            </a:r>
          </a:p>
          <a:p>
            <a:pPr algn="ctr"/>
            <a:r>
              <a:rPr lang="sr-Cyrl-RS" altLang="ko-KR" sz="1600" dirty="0" smtClean="0">
                <a:solidFill>
                  <a:schemeClr val="bg1"/>
                </a:solidFill>
                <a:cs typeface="Arial" pitchFamily="34" charset="0"/>
              </a:rPr>
              <a:t>Марко Ковачевић</a:t>
            </a:r>
          </a:p>
          <a:p>
            <a:pPr algn="ctr"/>
            <a:r>
              <a:rPr lang="sr-Cyrl-RS" altLang="ko-KR" sz="1100" dirty="0">
                <a:solidFill>
                  <a:schemeClr val="bg1"/>
                </a:solidFill>
                <a:cs typeface="Arial" pitchFamily="34" charset="0"/>
              </a:rPr>
              <a:t>б</a:t>
            </a:r>
            <a:r>
              <a:rPr lang="sr-Cyrl-RS" altLang="ko-KR" sz="1100" dirty="0" smtClean="0">
                <a:solidFill>
                  <a:schemeClr val="bg1"/>
                </a:solidFill>
                <a:cs typeface="Arial" pitchFamily="34" charset="0"/>
              </a:rPr>
              <a:t>р. индекса 030/2016</a:t>
            </a:r>
            <a:endParaRPr lang="en-US" altLang="ko-KR" sz="11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2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raphic 4">
            <a:extLst>
              <a:ext uri="{FF2B5EF4-FFF2-40B4-BE49-F238E27FC236}">
                <a16:creationId xmlns:a16="http://schemas.microsoft.com/office/drawing/2014/main" id="{A108AA84-AC61-48B6-B660-8D2FBDF61916}"/>
              </a:ext>
            </a:extLst>
          </p:cNvPr>
          <p:cNvSpPr/>
          <p:nvPr/>
        </p:nvSpPr>
        <p:spPr>
          <a:xfrm rot="19505365">
            <a:off x="7177291" y="1098565"/>
            <a:ext cx="4481901" cy="4392262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>
              <a:alpha val="18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7554" y="444784"/>
            <a:ext cx="69237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Cyrl-R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Машинско учење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F06B10-F2B9-45AE-BAEE-3A25BDC40F60}"/>
              </a:ext>
            </a:extLst>
          </p:cNvPr>
          <p:cNvGrpSpPr/>
          <p:nvPr/>
        </p:nvGrpSpPr>
        <p:grpSpPr>
          <a:xfrm>
            <a:off x="1687949" y="2010000"/>
            <a:ext cx="5383988" cy="1099644"/>
            <a:chOff x="1848112" y="1575921"/>
            <a:chExt cx="5383988" cy="1099644"/>
          </a:xfrm>
        </p:grpSpPr>
        <p:sp>
          <p:nvSpPr>
            <p:cNvPr id="8" name="TextBox 7"/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Подобласт Вештачке интелигенције које 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рачунарима даје могућност учења без експлицитног 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програмирања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sr-Cyrl-RS" altLang="ko-KR" sz="2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Шта је Машинско учење?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C572D2-FF82-4F09-A87C-3D3A60EF1C3D}"/>
              </a:ext>
            </a:extLst>
          </p:cNvPr>
          <p:cNvGrpSpPr/>
          <p:nvPr/>
        </p:nvGrpSpPr>
        <p:grpSpPr>
          <a:xfrm>
            <a:off x="1687949" y="3144978"/>
            <a:ext cx="6034435" cy="1099644"/>
            <a:chOff x="1848112" y="1575921"/>
            <a:chExt cx="5543633" cy="109964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6F8FA6-DB08-4060-9832-77D337D2BF55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од стране Артура Семјуела (један од петорице оснивача Вештачке интелигенције)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CF8A9D-7E22-4279-8535-9C4F0258D7B9}"/>
                </a:ext>
              </a:extLst>
            </p:cNvPr>
            <p:cNvSpPr txBox="1"/>
            <p:nvPr/>
          </p:nvSpPr>
          <p:spPr>
            <a:xfrm>
              <a:off x="2705936" y="1789403"/>
              <a:ext cx="4685809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sr-Cyrl-RS" altLang="ko-KR" sz="27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Први пут споменуто 1959.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6D74D0-F347-4E58-A9D8-7E9536FAAEC3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aphic 421">
            <a:extLst>
              <a:ext uri="{FF2B5EF4-FFF2-40B4-BE49-F238E27FC236}">
                <a16:creationId xmlns:a16="http://schemas.microsoft.com/office/drawing/2014/main" id="{6BCD7C82-61F3-4BB0-91FA-83FBE23EC842}"/>
              </a:ext>
            </a:extLst>
          </p:cNvPr>
          <p:cNvGrpSpPr/>
          <p:nvPr/>
        </p:nvGrpSpPr>
        <p:grpSpPr>
          <a:xfrm flipH="1">
            <a:off x="7697676" y="601841"/>
            <a:ext cx="2882106" cy="5665072"/>
            <a:chOff x="4351496" y="0"/>
            <a:chExt cx="3489008" cy="6858000"/>
          </a:xfrm>
          <a:solidFill>
            <a:schemeClr val="accent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6AA9452-93F9-4986-920A-621F202468B9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F785BC8-6E59-4D54-8868-D2C026836529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9931ACF-B3DB-40D4-9099-E1F3BAD63C43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0395B3F-651F-4464-B9AA-7AD8A0B22BE8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D38DB3B-A1DF-4C66-9800-51A1A729E797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619512B-CC39-42C6-8AEB-FC791A67882D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86A2C4F-A6AD-43E0-ADA9-CC65DEB654F9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EA18B00-CAE6-4FA8-9459-9A96A7BB093E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4A41D5B-71EC-4A91-A21C-976FCAB6BB9F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B5CEB58-3CE8-42DD-BCFA-E62D1EC1EEF2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C4F23C1-B398-4EC1-8C62-94FED602E514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88BF47E-C1D6-42E3-93F4-1260871C6634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A3CCED5-ACCC-4224-8A31-981ED361536C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442BB3B-3F3A-4F96-8154-D97D396FC07E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0FBDD4C-FBC7-4D39-9818-830DD62A2E81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88F7B84-B0EE-49E1-A0C1-379AB0B690D7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290045C-05E1-46DA-AA1C-A40512500E75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9F6F923-33C6-4996-B92E-D44CE50FF7AA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745BC79-8834-4155-929E-4B8C3FC73E92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5D5DBC-D9CF-42A7-9C5A-BDD96DEF0D78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1FB10C2-104D-4ED9-8D15-2999F73BEF1C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D7BAD07-EE32-4A60-B455-2FD98E15EF47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C0CA881-2B17-4542-A2F6-D5444C1FA64B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00D6F2F-E812-47C4-A346-B865DBFB79EE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A760B8-576F-4E8D-9B1C-848B7FAF95FF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219EB9-7A24-4125-9C58-5A6FC93C8EE4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C8E84C9-6A7D-41C7-B2E8-D59F1A7FC34E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53D97F2-1F25-4E47-BA15-7CCF69E11D45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805C98D-2B3B-4CE2-A00F-A966748BBB14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33FBEAC-48C4-4B36-9F16-567371E7B2A2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C9D1ED6-9306-4FEB-A0AA-75ECEAE2D99E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9E52B8-2C52-48C3-B0EC-237EA080FA3B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B3076B0-2B14-4960-BC15-5963663DCAF8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661B872-989F-453B-851E-B287DABC752C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EEC082F-9DAA-491C-8E4A-C6ACA1CE540E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B17AE6D-7BAB-42BC-9A7A-6D78D64B09AF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389743D-34F9-427E-98FC-489C9DA872EA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4AB01A2-FF4B-43B6-87AE-8A9583EFD135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C5D2B8E-1AEE-41CC-AC21-2AE853A75D73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3F537E8-4DEA-42CD-9B7B-0DD233FF7C46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0B99310-AA6B-4E45-9C9C-F390336B2DC1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3B0CA10-1348-48DC-824A-A5810771623B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0194A77-CAFB-4628-9157-DE9BDBF20EF7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11DEB73-2217-4886-A408-177DF817D470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E84E001-D732-4F7A-B4A3-B95A83AB4B5A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1D31412-D580-4692-83CB-25B7D6A6B79B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FA29447-28DD-446D-B7CF-9805D08E2530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7065B92-1BCF-485E-ADE7-FF545CEACB74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65916B4-59A1-40C5-9064-97EC32922F9E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9D5B4F4-021B-4B8C-99E2-2C951BC058E9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57EE16C-1EB4-490E-9600-5597F2D02348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54597BF-7651-4BDE-9462-47555ADFE1CC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644B844-BFA4-4BA2-885F-488717A11293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B47710A-C060-427E-A4A6-8695147AB602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309E8B9-7A23-48F1-972E-41D14EF2377F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DD831A6-73CE-46F7-AC28-01434107212C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98EBBB8-541F-4C32-9BF0-358D4B5062D5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AD02BF9-D6DF-4CCD-B468-0B98CA360AC0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5E27AEE-9DC1-482E-87F6-87DDFC2130C0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4AF9E81-427E-4B09-911B-2D3B58068E9F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1B93B6C-0F41-4823-A49A-EFBF62439D07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563054D-9ED6-4B70-A3E8-9E53961C673C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C4ABA8C-6EA1-41DE-9198-7D885BCFE10D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D96B74-B0C6-4922-B818-4EA44B6DE999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7495E30-371C-4D94-A403-8B7CC9878B52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D34DB05-022D-45BB-8183-3854356D4302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C1E5EB8-72CA-4E79-A871-BCED3BDCF18F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F37D9E5-B436-4034-AA21-471D7AD215D7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C68CB3-AE41-44E7-8CE2-A1EAE900B970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8477DF7-7EAD-44FE-A826-A545C81E0095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0D6C947-8CFD-4CAE-BE4A-ED7CEA165273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EECEAC2-C3ED-4252-ACB2-039B4060DE07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CA3FE07-9C8E-48D7-AC41-58BF91547E85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1AA5974-22F5-441F-8BEC-DCABD05EF66B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7409D6B-FA0F-4E3A-A66E-8299D73774DA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5D2917D-94AF-474F-9CB8-0EE9E63C66E0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5FF3880-F90C-4AE9-BE0F-29F2ED6DF419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AE234A5-EDCD-41B6-9B1E-99AC1B1F8A03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1182860-C9D4-4CB2-BDC3-93206D34FDF7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1643274-A47C-4AE4-94B1-69F86748ED87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93BD9FC-2854-4C11-BBFA-64B97EA9711B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F86265-B65B-4949-9AF5-67B5527295BF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9000B0B-907A-4D6E-B7B8-1FA3CC38971D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86E3866-7DA3-4B5F-9E6F-A78FC3E7AFB3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1DF4F30-6495-4D5E-A4BE-90056031689C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94371E-73E9-47F0-9574-123EC51FF0A9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6AF49A5-E056-4F5A-A396-CD8C534C0534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F82B30B-16E2-40E8-804F-4A3D8E012C80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01177A8-8F29-4F90-983F-7954B4A0FADA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E3CAF9E-97BC-4B07-90C9-6F5FACCA01EC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860ADE8-048B-45E9-83A4-07641B2DC160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841826D-5F05-45F8-9E8F-9B4F8EA0645C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EF504B2-0AC1-4031-9CEE-F4ADEE64650D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2ECB6B8-D0FB-4B3A-85D2-5EB45711624C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7AF0D1E-B17C-4CB3-B39A-B4D52910921D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D4CAB69-F865-4AEC-9E56-EF381C54F4FF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47D7093-59A7-4F6F-A8E1-EDA5D3305394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46041A8-34FF-40C0-BB9F-7DB0D0DDB63B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B85F4C6-7F3A-415D-BE81-0061A791389B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9EDD5D4-6B3B-4E7C-B13B-854D02F7FCD0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F52816E-2911-4943-BFC3-A90641622F2E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B54F7CC-53FF-4EA2-9650-EB08A07199BC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542E22D-0577-4F46-9536-47A063B5E12D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6CBF227F-30FE-4C14-8BEF-E2A3A6C5A1CD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65D33EC-2CC8-4171-93F7-89DCB7423770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4913BEC-24DB-4D8A-903F-019561EEE37B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ACEE0AD-8FAA-4BDA-AC66-527FF6E85294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45DA652-D00F-439B-95F6-54249C13407F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751BDF0-18D5-41AE-99B1-909ABDF2D433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470FD8C-61CB-4D73-8B37-5E4566AF261A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BC573FF-6C53-4931-B5FC-B07870AF3B54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D242230-E1D8-4F3B-A5CB-DE34BC6FB5D9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0D8A272-64F5-47FF-8324-1C56EEDD032E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D32B557-AEB4-44B4-A34C-F79B53BEACB0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8391559-A733-4FEC-9A73-B1280A648D78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A81C6A0-349E-4E20-8FB8-E3407A2E59AF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3065A0A9-0AEA-4315-82CE-04AC24ED16E8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8D19E8F-2136-405A-A03C-759188F84274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20DCE24-4B8C-4886-BB19-C442258ADF46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6817097-3E90-445E-9E5D-1676CA13CCA5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EA40582-762E-4DD1-BA45-9F92414DA73F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4A0AB94-CDA1-4F5A-AB0A-15082042AD21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CA41DE6-BE7A-42D2-9F61-D2FEA550714A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35E1704-6160-49F5-B5D7-CF725879224B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171AA1A-BAF6-47B4-AF51-EC15AC21A8D7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831A16C3-8B1F-4AE6-83E8-D376B1D0C059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247D7B7-B99C-4520-9370-2CB8C3A7778D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2231F3E-E0FA-4396-9FE7-103C0764BC0B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2339080-32D6-434C-BB04-C72D1F8BACB7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1173F82-0DBA-4E00-BFCF-FA03AE94FB63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2E2B55DC-C8CB-4D82-930A-A8F862313C36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BE2568D-7A1D-4FE2-BD80-4C09C13BCD1D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038FFC3-AE8D-4C8C-8F88-E277B07FA21B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3306E64-AD2E-4DEE-A10C-24CBB67D9393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28CFA51-08D3-4EE2-97E5-1E970C2114EC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41E442B-1C51-4AD2-BAE4-2344A2A3E9DB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0264A1B-10C7-43C0-B5EF-98B352F1A1BC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6AFACF8-FDE5-47F7-B6FC-6644377AFA1E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22CBF17-02A8-4693-A813-BBB876AC09FE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526E482-A0F8-4489-A695-83FCF7BF2CED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449549B-223A-4C64-9276-64B4990D3CD0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9E53562-BBA3-4292-B46A-AE26DFC68960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2F09D72-57D0-45A2-93A7-282F38D447B0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DFD8C764-DAAA-4CF6-8D30-EB0EC6FB4883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0D3826F-7EDC-457B-BB39-D61B93BC8C29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072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97038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Врсте учења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79" y="1328543"/>
            <a:ext cx="7813360" cy="552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0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458749" y="2412797"/>
            <a:ext cx="4461239" cy="1528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r-Cyrl-RS" altLang="ko-KR" sz="1867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Предвиђање цене куће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r-Cyrl-RS" altLang="ko-KR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r-Cyrl-RS" altLang="ko-KR" sz="1867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Предвиђање раста акција на берзи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r-Cyrl-RS" altLang="ko-KR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Предвиђање броја </a:t>
            </a:r>
            <a:r>
              <a:rPr lang="ru-RU" altLang="ko-KR" sz="1867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популације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422" y="3340259"/>
            <a:ext cx="7389578" cy="3517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458749" y="1379582"/>
            <a:ext cx="544622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Cyrl-RS" altLang="ko-KR" sz="1867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Служи за предвиђање нумеричких вредности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7038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Регресија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0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458749" y="1379582"/>
            <a:ext cx="544622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Cyrl-RS" altLang="ko-KR" sz="1867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Служи за предвиђање категорије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36" y="2759824"/>
            <a:ext cx="4361864" cy="4098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97038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Класификација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458749" y="2412797"/>
            <a:ext cx="5446229" cy="1528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Да ли је имејл спам или није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r-Cyrl-RS" altLang="ko-KR" sz="1867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Да ли је пас или мачка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r-Cyrl-RS" altLang="ko-KR" sz="1867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Да ли ће време бити сунчано или кишовито</a:t>
            </a:r>
          </a:p>
        </p:txBody>
      </p:sp>
    </p:spTree>
    <p:extLst>
      <p:ext uri="{BB962C8B-B14F-4D97-AF65-F5344CB8AC3E}">
        <p14:creationId xmlns:p14="http://schemas.microsoft.com/office/powerpoint/2010/main" val="27700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458749" y="1379582"/>
            <a:ext cx="544622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Cyrl-RS" altLang="ko-KR" sz="1867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Служи за груписање необележених примера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52" y="2337254"/>
            <a:ext cx="5234247" cy="4520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97038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Груписање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458749" y="2412797"/>
            <a:ext cx="5983615" cy="1528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Анализе особа на друштвеним мрежама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r-Cyrl-RS" altLang="ko-KR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Научне анализе у Биологији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r-Cyrl-RS" altLang="ko-KR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Анализе потрошача</a:t>
            </a:r>
          </a:p>
        </p:txBody>
      </p:sp>
    </p:spTree>
    <p:extLst>
      <p:ext uri="{BB962C8B-B14F-4D97-AF65-F5344CB8AC3E}">
        <p14:creationId xmlns:p14="http://schemas.microsoft.com/office/powerpoint/2010/main" val="161787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458748" y="1382435"/>
            <a:ext cx="8452495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Cyrl-RS" altLang="ko-KR" sz="1867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Служи за </a:t>
            </a:r>
            <a:r>
              <a:rPr lang="ru-RU" altLang="ko-KR" sz="1867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сажимање </a:t>
            </a:r>
            <a:r>
              <a:rPr lang="ru-RU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независних варијабли у такозване „главне компоненте“ које сажето преносе сличне </a:t>
            </a:r>
            <a:r>
              <a:rPr lang="ru-RU" altLang="ko-KR" sz="1867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информације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695777" y="2759478"/>
            <a:ext cx="4496223" cy="40985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97038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Смањивање димензионалности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458749" y="2412798"/>
            <a:ext cx="6665258" cy="1528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Убрзавање осталих алгоритама за Машинско учење смањивањем броја рачунања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r-Cyrl-RS" altLang="ko-KR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Проналажење групе најпоузданијих карактеристика односно независних варијабли у </a:t>
            </a:r>
            <a:r>
              <a:rPr lang="ru-RU" altLang="ko-KR" sz="1867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подацима</a:t>
            </a:r>
            <a:endParaRPr lang="ru-RU" altLang="ko-KR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458748" y="2410344"/>
            <a:ext cx="5641605" cy="21035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ko-KR" sz="1867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Доношење </a:t>
            </a:r>
            <a:r>
              <a:rPr lang="ru-RU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одлука у реалном времену </a:t>
            </a:r>
            <a:endParaRPr lang="ru-RU" altLang="ko-KR" sz="1867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altLang="ko-KR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ko-KR" sz="1867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Навигација робота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altLang="ko-KR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ko-KR" sz="1867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Играње игрица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altLang="ko-KR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altLang="ko-KR" sz="1867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Стицање </a:t>
            </a:r>
            <a:r>
              <a:rPr lang="ru-RU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вештина</a:t>
            </a:r>
            <a:endParaRPr lang="ru-RU" altLang="ko-KR" sz="1867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458748" y="1390746"/>
            <a:ext cx="9325331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867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Модел </a:t>
            </a:r>
            <a:r>
              <a:rPr lang="ru-RU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учења који се бави начином на који софтверски агенти требају да предузму акцију у окружењу како би повећали награду до највише тачке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18" y="3857104"/>
            <a:ext cx="6660681" cy="300089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0" y="397038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Појачано учење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Box 227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6745705" y="2402903"/>
            <a:ext cx="5446295" cy="14531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5400"/>
              </a:lnSpc>
            </a:pPr>
            <a:r>
              <a:rPr lang="sr-Cyrl-RS" altLang="ko-KR" sz="4400" dirty="0" smtClean="0">
                <a:solidFill>
                  <a:schemeClr val="bg1"/>
                </a:solidFill>
                <a:cs typeface="Arial" pitchFamily="34" charset="0"/>
              </a:rPr>
              <a:t>Анализа новинских чланака</a:t>
            </a:r>
            <a:endParaRPr lang="ko-KR" alt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6785881" y="3981404"/>
            <a:ext cx="544622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Cyrl-RS" altLang="ko-KR" sz="1867" dirty="0" smtClean="0">
                <a:solidFill>
                  <a:schemeClr val="bg1"/>
                </a:solidFill>
                <a:cs typeface="Arial" pitchFamily="34" charset="0"/>
              </a:rPr>
              <a:t>Демонстрација пројектованог система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0" name="Freeform: Shape 152">
            <a:extLst>
              <a:ext uri="{FF2B5EF4-FFF2-40B4-BE49-F238E27FC236}">
                <a16:creationId xmlns:a16="http://schemas.microsoft.com/office/drawing/2014/main" id="{F3B4A34E-C246-47F5-A863-109A43C0757D}"/>
              </a:ext>
            </a:extLst>
          </p:cNvPr>
          <p:cNvSpPr/>
          <p:nvPr/>
        </p:nvSpPr>
        <p:spPr>
          <a:xfrm>
            <a:off x="1598775" y="1948451"/>
            <a:ext cx="5086770" cy="3128874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8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293</Words>
  <Application>Microsoft Office PowerPoint</Application>
  <PresentationFormat>Widescreen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맑은 고딕</vt:lpstr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Shef</dc:creator>
  <cp:lastModifiedBy>Shef</cp:lastModifiedBy>
  <cp:revision>19</cp:revision>
  <dcterms:created xsi:type="dcterms:W3CDTF">2019-11-11T22:35:46Z</dcterms:created>
  <dcterms:modified xsi:type="dcterms:W3CDTF">2019-11-13T00:37:37Z</dcterms:modified>
</cp:coreProperties>
</file>